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48" r:id="rId1"/>
  </p:sldMasterIdLst>
  <p:notesMasterIdLst>
    <p:notesMasterId r:id="rId14"/>
  </p:notesMasterIdLst>
  <p:handoutMasterIdLst>
    <p:handoutMasterId r:id="rId15"/>
  </p:handoutMasterIdLst>
  <p:sldIdLst>
    <p:sldId id="256" r:id="rId2"/>
    <p:sldId id="257" r:id="rId3"/>
    <p:sldId id="267" r:id="rId4"/>
    <p:sldId id="266" r:id="rId5"/>
    <p:sldId id="258" r:id="rId6"/>
    <p:sldId id="265" r:id="rId7"/>
    <p:sldId id="259" r:id="rId8"/>
    <p:sldId id="268" r:id="rId9"/>
    <p:sldId id="260" r:id="rId10"/>
    <p:sldId id="261" r:id="rId11"/>
    <p:sldId id="262" r:id="rId12"/>
    <p:sldId id="263" r:id="rId1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4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238" cy="465138"/>
          </a:xfrm>
          <a:prstGeom prst="rect">
            <a:avLst/>
          </a:prstGeom>
          <a:noFill/>
          <a:ln w="9525">
            <a:noFill/>
            <a:miter lim="800000"/>
            <a:headEnd/>
            <a:tailEnd/>
          </a:ln>
        </p:spPr>
        <p:txBody>
          <a:bodyPr vert="horz" wrap="square" lIns="93322" tIns="46661" rIns="93322" bIns="46661" numCol="1" anchor="t" anchorCtr="0" compatLnSpc="1">
            <a:prstTxWarp prst="textNoShape">
              <a:avLst/>
            </a:prstTxWarp>
          </a:bodyPr>
          <a:lstStyle>
            <a:lvl1pPr defTabSz="933450">
              <a:defRPr sz="1200">
                <a:latin typeface="Lucida Sans Unicode" pitchFamily="34" charset="0"/>
              </a:defRPr>
            </a:lvl1pPr>
          </a:lstStyle>
          <a:p>
            <a:endParaRPr lang="en-US"/>
          </a:p>
        </p:txBody>
      </p:sp>
      <p:sp>
        <p:nvSpPr>
          <p:cNvPr id="31747"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p:spPr>
        <p:txBody>
          <a:bodyPr vert="horz" wrap="square" lIns="93322" tIns="46661" rIns="93322" bIns="46661" numCol="1" anchor="t" anchorCtr="0" compatLnSpc="1">
            <a:prstTxWarp prst="textNoShape">
              <a:avLst/>
            </a:prstTxWarp>
          </a:bodyPr>
          <a:lstStyle>
            <a:lvl1pPr algn="r" defTabSz="933450">
              <a:defRPr sz="1200">
                <a:latin typeface="Lucida Sans Unicode" pitchFamily="34" charset="0"/>
              </a:defRPr>
            </a:lvl1pPr>
          </a:lstStyle>
          <a:p>
            <a:fld id="{454C0092-895E-4C05-9BDB-63934D8DF380}" type="datetimeFigureOut">
              <a:rPr lang="en-US"/>
              <a:pPr/>
              <a:t>1/23/2013</a:t>
            </a:fld>
            <a:endParaRPr lang="en-US"/>
          </a:p>
        </p:txBody>
      </p:sp>
      <p:sp>
        <p:nvSpPr>
          <p:cNvPr id="31748" name="Rectangle 4"/>
          <p:cNvSpPr>
            <a:spLocks noGrp="1" noChangeArrowheads="1"/>
          </p:cNvSpPr>
          <p:nvPr>
            <p:ph type="ftr" sz="quarter" idx="2"/>
          </p:nvPr>
        </p:nvSpPr>
        <p:spPr bwMode="auto">
          <a:xfrm>
            <a:off x="0" y="8842375"/>
            <a:ext cx="3043238" cy="465138"/>
          </a:xfrm>
          <a:prstGeom prst="rect">
            <a:avLst/>
          </a:prstGeom>
          <a:noFill/>
          <a:ln w="9525">
            <a:noFill/>
            <a:miter lim="800000"/>
            <a:headEnd/>
            <a:tailEnd/>
          </a:ln>
        </p:spPr>
        <p:txBody>
          <a:bodyPr vert="horz" wrap="square" lIns="93322" tIns="46661" rIns="93322" bIns="46661" numCol="1" anchor="b" anchorCtr="0" compatLnSpc="1">
            <a:prstTxWarp prst="textNoShape">
              <a:avLst/>
            </a:prstTxWarp>
          </a:bodyPr>
          <a:lstStyle>
            <a:lvl1pPr defTabSz="933450">
              <a:defRPr sz="1200">
                <a:latin typeface="Lucida Sans Unicode" pitchFamily="34" charset="0"/>
              </a:defRPr>
            </a:lvl1pPr>
          </a:lstStyle>
          <a:p>
            <a:endParaRPr lang="en-US"/>
          </a:p>
        </p:txBody>
      </p:sp>
      <p:sp>
        <p:nvSpPr>
          <p:cNvPr id="31749" name="Rectangle 5"/>
          <p:cNvSpPr>
            <a:spLocks noGrp="1" noChangeArrowheads="1"/>
          </p:cNvSpPr>
          <p:nvPr>
            <p:ph type="sldNum" sz="quarter" idx="3"/>
          </p:nvPr>
        </p:nvSpPr>
        <p:spPr bwMode="auto">
          <a:xfrm>
            <a:off x="3978275" y="8842375"/>
            <a:ext cx="3043238" cy="465138"/>
          </a:xfrm>
          <a:prstGeom prst="rect">
            <a:avLst/>
          </a:prstGeom>
          <a:noFill/>
          <a:ln w="9525">
            <a:noFill/>
            <a:miter lim="800000"/>
            <a:headEnd/>
            <a:tailEnd/>
          </a:ln>
        </p:spPr>
        <p:txBody>
          <a:bodyPr vert="horz" wrap="square" lIns="93322" tIns="46661" rIns="93322" bIns="46661" numCol="1" anchor="b" anchorCtr="0" compatLnSpc="1">
            <a:prstTxWarp prst="textNoShape">
              <a:avLst/>
            </a:prstTxWarp>
          </a:bodyPr>
          <a:lstStyle>
            <a:lvl1pPr algn="r" defTabSz="933450">
              <a:defRPr sz="1200">
                <a:latin typeface="Lucida Sans Unicode" pitchFamily="34" charset="0"/>
              </a:defRPr>
            </a:lvl1pPr>
          </a:lstStyle>
          <a:p>
            <a:fld id="{D13AA4C5-8DB4-4C88-AC65-A71CE5E1710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05FDB042-1124-4DD0-B92A-D31B257E784F}" type="datetimeFigureOut">
              <a:rPr lang="en-US"/>
              <a:pPr/>
              <a:t>1/23/2013</a:t>
            </a:fld>
            <a:endParaRPr lang="en-US"/>
          </a:p>
        </p:txBody>
      </p:sp>
      <p:sp>
        <p:nvSpPr>
          <p:cNvPr id="4301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p:spPr>
      </p:sp>
      <p:sp>
        <p:nvSpPr>
          <p:cNvPr id="43013" name="Rectangle 5"/>
          <p:cNvSpPr>
            <a:spLocks noGrp="1" noChangeArrowheads="1"/>
          </p:cNvSpPr>
          <p:nvPr>
            <p:ph type="body" sz="quarter" idx="3"/>
          </p:nvPr>
        </p:nvSpPr>
        <p:spPr bwMode="auto">
          <a:xfrm>
            <a:off x="701675" y="4421188"/>
            <a:ext cx="5619750" cy="4189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4" name="Rectangle 6"/>
          <p:cNvSpPr>
            <a:spLocks noGrp="1" noChangeArrowheads="1"/>
          </p:cNvSpPr>
          <p:nvPr>
            <p:ph type="ftr" sz="quarter" idx="4"/>
          </p:nvPr>
        </p:nvSpPr>
        <p:spPr bwMode="auto">
          <a:xfrm>
            <a:off x="0" y="8842375"/>
            <a:ext cx="304323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3015" name="Rectangle 7"/>
          <p:cNvSpPr>
            <a:spLocks noGrp="1" noChangeArrowheads="1"/>
          </p:cNvSpPr>
          <p:nvPr>
            <p:ph type="sldNum" sz="quarter" idx="5"/>
          </p:nvPr>
        </p:nvSpPr>
        <p:spPr bwMode="auto">
          <a:xfrm>
            <a:off x="3978275" y="8842375"/>
            <a:ext cx="304323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CCC5249-9218-4481-9DBD-A543EEC7EEC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D14736C7-9252-4E7A-BCEA-14F749702EA9}" type="datetime1">
              <a:rPr lang="en-US"/>
              <a:pPr>
                <a:defRPr/>
              </a:pPr>
              <a:t>1/23/2013</a:t>
            </a:fld>
            <a:endParaRPr lang="en-US" dirty="0"/>
          </a:p>
        </p:txBody>
      </p:sp>
      <p:sp>
        <p:nvSpPr>
          <p:cNvPr id="12" name="Footer Placeholder 18"/>
          <p:cNvSpPr>
            <a:spLocks noGrp="1"/>
          </p:cNvSpPr>
          <p:nvPr>
            <p:ph type="ftr" sz="quarter" idx="11"/>
          </p:nvPr>
        </p:nvSpPr>
        <p:spPr/>
        <p:txBody>
          <a:bodyPr/>
          <a:lstStyle>
            <a:lvl1pPr>
              <a:defRPr>
                <a:solidFill>
                  <a:srgbClr val="E8F0F4"/>
                </a:solidFill>
              </a:defRPr>
            </a:lvl1pPr>
          </a:lstStyle>
          <a:p>
            <a:r>
              <a:rPr lang="en-US"/>
              <a:t>Footer Text</a:t>
            </a: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3CE19A72-65D3-45EC-8129-CE7EE4D3045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1080180-6634-4B59-9BEF-70E7FF56BF60}" type="datetime1">
              <a:rPr lang="en-US"/>
              <a:pPr>
                <a:defRPr/>
              </a:pPr>
              <a:t>1/23/2013</a:t>
            </a:fld>
            <a:endParaRPr lang="en-US" dirty="0"/>
          </a:p>
        </p:txBody>
      </p:sp>
      <p:sp>
        <p:nvSpPr>
          <p:cNvPr id="5" name="Footer Placeholder 21"/>
          <p:cNvSpPr>
            <a:spLocks noGrp="1"/>
          </p:cNvSpPr>
          <p:nvPr>
            <p:ph type="ftr" sz="quarter" idx="11"/>
          </p:nvPr>
        </p:nvSpPr>
        <p:spPr/>
        <p:txBody>
          <a:bodyPr/>
          <a:lstStyle>
            <a:lvl1pPr>
              <a:defRPr/>
            </a:lvl1pPr>
          </a:lstStyle>
          <a:p>
            <a:r>
              <a:rPr lang="en-US"/>
              <a:t>Footer Text</a:t>
            </a:r>
          </a:p>
        </p:txBody>
      </p:sp>
      <p:sp>
        <p:nvSpPr>
          <p:cNvPr id="6" name="Slide Number Placeholder 17"/>
          <p:cNvSpPr>
            <a:spLocks noGrp="1"/>
          </p:cNvSpPr>
          <p:nvPr>
            <p:ph type="sldNum" sz="quarter" idx="12"/>
          </p:nvPr>
        </p:nvSpPr>
        <p:spPr/>
        <p:txBody>
          <a:bodyPr/>
          <a:lstStyle>
            <a:lvl1pPr>
              <a:defRPr/>
            </a:lvl1pPr>
          </a:lstStyle>
          <a:p>
            <a:pPr>
              <a:defRPr/>
            </a:pPr>
            <a:fld id="{AB16E270-E532-431B-8B33-14DDFFD839A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07B9B0A-F12B-4700-B14D-D48B9802CCAA}" type="datetime1">
              <a:rPr lang="en-US"/>
              <a:pPr>
                <a:defRPr/>
              </a:pPr>
              <a:t>1/23/2013</a:t>
            </a:fld>
            <a:endParaRPr lang="en-US" dirty="0"/>
          </a:p>
        </p:txBody>
      </p:sp>
      <p:sp>
        <p:nvSpPr>
          <p:cNvPr id="5" name="Footer Placeholder 21"/>
          <p:cNvSpPr>
            <a:spLocks noGrp="1"/>
          </p:cNvSpPr>
          <p:nvPr>
            <p:ph type="ftr" sz="quarter" idx="11"/>
          </p:nvPr>
        </p:nvSpPr>
        <p:spPr/>
        <p:txBody>
          <a:bodyPr/>
          <a:lstStyle>
            <a:lvl1pPr>
              <a:defRPr/>
            </a:lvl1pPr>
          </a:lstStyle>
          <a:p>
            <a:r>
              <a:rPr lang="en-US"/>
              <a:t>Footer Text</a:t>
            </a:r>
          </a:p>
        </p:txBody>
      </p:sp>
      <p:sp>
        <p:nvSpPr>
          <p:cNvPr id="6" name="Slide Number Placeholder 17"/>
          <p:cNvSpPr>
            <a:spLocks noGrp="1"/>
          </p:cNvSpPr>
          <p:nvPr>
            <p:ph type="sldNum" sz="quarter" idx="12"/>
          </p:nvPr>
        </p:nvSpPr>
        <p:spPr/>
        <p:txBody>
          <a:bodyPr/>
          <a:lstStyle>
            <a:lvl1pPr>
              <a:defRPr/>
            </a:lvl1pPr>
          </a:lstStyle>
          <a:p>
            <a:pPr>
              <a:defRPr/>
            </a:pPr>
            <a:fld id="{274118DD-1013-4D4D-B2B5-EBE65C99BF7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C24637A2-AF2C-4850-9807-E0834C2B425E}" type="datetime1">
              <a:rPr lang="en-US"/>
              <a:pPr>
                <a:defRPr/>
              </a:pPr>
              <a:t>1/23/2013</a:t>
            </a:fld>
            <a:endParaRPr lang="en-US" dirty="0"/>
          </a:p>
        </p:txBody>
      </p:sp>
      <p:sp>
        <p:nvSpPr>
          <p:cNvPr id="5" name="Footer Placeholder 21"/>
          <p:cNvSpPr>
            <a:spLocks noGrp="1"/>
          </p:cNvSpPr>
          <p:nvPr>
            <p:ph type="ftr" sz="quarter" idx="11"/>
          </p:nvPr>
        </p:nvSpPr>
        <p:spPr/>
        <p:txBody>
          <a:bodyPr/>
          <a:lstStyle>
            <a:lvl1pPr>
              <a:defRPr/>
            </a:lvl1pPr>
          </a:lstStyle>
          <a:p>
            <a:r>
              <a:rPr lang="en-US"/>
              <a:t>Footer Text</a:t>
            </a:r>
          </a:p>
        </p:txBody>
      </p:sp>
      <p:sp>
        <p:nvSpPr>
          <p:cNvPr id="6" name="Slide Number Placeholder 17"/>
          <p:cNvSpPr>
            <a:spLocks noGrp="1"/>
          </p:cNvSpPr>
          <p:nvPr>
            <p:ph type="sldNum" sz="quarter" idx="12"/>
          </p:nvPr>
        </p:nvSpPr>
        <p:spPr/>
        <p:txBody>
          <a:bodyPr/>
          <a:lstStyle>
            <a:lvl1pPr>
              <a:defRPr/>
            </a:lvl1pPr>
          </a:lstStyle>
          <a:p>
            <a:pPr>
              <a:defRPr/>
            </a:pPr>
            <a:fld id="{E5C5C125-0B1A-4A59-8E61-BCDC19EFA80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80A5500-FC0F-4E61-A471-77C820656A6B}" type="datetime1">
              <a:rPr lang="en-US"/>
              <a:pPr>
                <a:defRPr/>
              </a:pPr>
              <a:t>1/23/2013</a:t>
            </a:fld>
            <a:endParaRPr lang="en-US"/>
          </a:p>
        </p:txBody>
      </p:sp>
      <p:sp>
        <p:nvSpPr>
          <p:cNvPr id="7" name="Footer Placeholder 4"/>
          <p:cNvSpPr>
            <a:spLocks noGrp="1"/>
          </p:cNvSpPr>
          <p:nvPr>
            <p:ph type="ftr" sz="quarter" idx="11"/>
          </p:nvPr>
        </p:nvSpPr>
        <p:spPr/>
        <p:txBody>
          <a:bodyPr/>
          <a:lstStyle>
            <a:lvl1pPr>
              <a:defRPr/>
            </a:lvl1pPr>
          </a:lstStyle>
          <a:p>
            <a:r>
              <a:rPr lang="en-US"/>
              <a:t>Footer Text</a:t>
            </a:r>
          </a:p>
        </p:txBody>
      </p:sp>
      <p:sp>
        <p:nvSpPr>
          <p:cNvPr id="8" name="Slide Number Placeholder 5"/>
          <p:cNvSpPr>
            <a:spLocks noGrp="1"/>
          </p:cNvSpPr>
          <p:nvPr>
            <p:ph type="sldNum" sz="quarter" idx="12"/>
          </p:nvPr>
        </p:nvSpPr>
        <p:spPr/>
        <p:txBody>
          <a:bodyPr/>
          <a:lstStyle>
            <a:lvl1pPr>
              <a:defRPr/>
            </a:lvl1pPr>
            <a:extLst/>
          </a:lstStyle>
          <a:p>
            <a:pPr>
              <a:defRPr/>
            </a:pPr>
            <a:fld id="{30CE0DDE-7CAC-4321-9804-22E204ACFC7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2E590C3C-7F74-4DC0-8418-5A5401677AB1}" type="datetime1">
              <a:rPr lang="en-US"/>
              <a:pPr>
                <a:defRPr/>
              </a:pPr>
              <a:t>1/23/2013</a:t>
            </a:fld>
            <a:endParaRPr lang="en-US"/>
          </a:p>
        </p:txBody>
      </p:sp>
      <p:sp>
        <p:nvSpPr>
          <p:cNvPr id="6" name="Footer Placeholder 5"/>
          <p:cNvSpPr>
            <a:spLocks noGrp="1"/>
          </p:cNvSpPr>
          <p:nvPr>
            <p:ph type="ftr" sz="quarter" idx="11"/>
          </p:nvPr>
        </p:nvSpPr>
        <p:spPr/>
        <p:txBody>
          <a:bodyPr/>
          <a:lstStyle>
            <a:lvl1pPr>
              <a:defRPr/>
            </a:lvl1pPr>
          </a:lstStyle>
          <a:p>
            <a:r>
              <a:rPr lang="en-US"/>
              <a:t>Footer Text</a:t>
            </a:r>
          </a:p>
        </p:txBody>
      </p:sp>
      <p:sp>
        <p:nvSpPr>
          <p:cNvPr id="7" name="Slide Number Placeholder 6"/>
          <p:cNvSpPr>
            <a:spLocks noGrp="1"/>
          </p:cNvSpPr>
          <p:nvPr>
            <p:ph type="sldNum" sz="quarter" idx="12"/>
          </p:nvPr>
        </p:nvSpPr>
        <p:spPr/>
        <p:txBody>
          <a:bodyPr/>
          <a:lstStyle>
            <a:lvl1pPr>
              <a:defRPr/>
            </a:lvl1pPr>
            <a:extLst/>
          </a:lstStyle>
          <a:p>
            <a:pPr>
              <a:defRPr/>
            </a:pPr>
            <a:fld id="{874DC72B-3A7B-4C01-A7A5-06D187F9A8F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E9AF0378-9DAF-402A-8017-83CFCBF89CD7}" type="datetime1">
              <a:rPr lang="en-US"/>
              <a:pPr>
                <a:defRPr/>
              </a:pPr>
              <a:t>1/23/2013</a:t>
            </a:fld>
            <a:endParaRPr lang="en-US"/>
          </a:p>
        </p:txBody>
      </p:sp>
      <p:sp>
        <p:nvSpPr>
          <p:cNvPr id="8" name="Footer Placeholder 7"/>
          <p:cNvSpPr>
            <a:spLocks noGrp="1"/>
          </p:cNvSpPr>
          <p:nvPr>
            <p:ph type="ftr" sz="quarter" idx="11"/>
          </p:nvPr>
        </p:nvSpPr>
        <p:spPr/>
        <p:txBody>
          <a:bodyPr/>
          <a:lstStyle>
            <a:lvl1pPr>
              <a:defRPr/>
            </a:lvl1pPr>
          </a:lstStyle>
          <a:p>
            <a:r>
              <a:rPr lang="en-US"/>
              <a:t>Footer Text</a:t>
            </a:r>
          </a:p>
        </p:txBody>
      </p:sp>
      <p:sp>
        <p:nvSpPr>
          <p:cNvPr id="9" name="Slide Number Placeholder 8"/>
          <p:cNvSpPr>
            <a:spLocks noGrp="1"/>
          </p:cNvSpPr>
          <p:nvPr>
            <p:ph type="sldNum" sz="quarter" idx="12"/>
          </p:nvPr>
        </p:nvSpPr>
        <p:spPr/>
        <p:txBody>
          <a:bodyPr/>
          <a:lstStyle>
            <a:lvl1pPr>
              <a:defRPr/>
            </a:lvl1pPr>
            <a:extLst/>
          </a:lstStyle>
          <a:p>
            <a:pPr>
              <a:defRPr/>
            </a:pPr>
            <a:fld id="{FDF48DBC-C035-4AFD-BA48-DEDCC2F8910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D34C8B6F-68E6-4FBA-8133-A5724816A187}" type="datetime1">
              <a:rPr lang="en-US"/>
              <a:pPr>
                <a:defRPr/>
              </a:pPr>
              <a:t>1/23/2013</a:t>
            </a:fld>
            <a:endParaRPr lang="en-US"/>
          </a:p>
        </p:txBody>
      </p:sp>
      <p:sp>
        <p:nvSpPr>
          <p:cNvPr id="4" name="Footer Placeholder 3"/>
          <p:cNvSpPr>
            <a:spLocks noGrp="1"/>
          </p:cNvSpPr>
          <p:nvPr>
            <p:ph type="ftr" sz="quarter" idx="11"/>
          </p:nvPr>
        </p:nvSpPr>
        <p:spPr/>
        <p:txBody>
          <a:bodyPr/>
          <a:lstStyle>
            <a:lvl1pPr>
              <a:defRPr/>
            </a:lvl1pPr>
          </a:lstStyle>
          <a:p>
            <a:r>
              <a:rPr lang="en-US"/>
              <a:t>Footer Text</a:t>
            </a:r>
          </a:p>
        </p:txBody>
      </p:sp>
      <p:sp>
        <p:nvSpPr>
          <p:cNvPr id="5" name="Slide Number Placeholder 4"/>
          <p:cNvSpPr>
            <a:spLocks noGrp="1"/>
          </p:cNvSpPr>
          <p:nvPr>
            <p:ph type="sldNum" sz="quarter" idx="12"/>
          </p:nvPr>
        </p:nvSpPr>
        <p:spPr/>
        <p:txBody>
          <a:bodyPr/>
          <a:lstStyle>
            <a:lvl1pPr>
              <a:defRPr/>
            </a:lvl1pPr>
            <a:extLst/>
          </a:lstStyle>
          <a:p>
            <a:pPr>
              <a:defRPr/>
            </a:pPr>
            <a:fld id="{77421DE2-A5A3-4447-9861-A1DDF89247E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DB0FDEA-4964-478C-91D6-66586748B6D3}" type="datetime1">
              <a:rPr lang="en-US"/>
              <a:pPr>
                <a:defRPr/>
              </a:pPr>
              <a:t>1/23/2013</a:t>
            </a:fld>
            <a:endParaRPr lang="en-US" dirty="0"/>
          </a:p>
        </p:txBody>
      </p:sp>
      <p:sp>
        <p:nvSpPr>
          <p:cNvPr id="3" name="Footer Placeholder 21"/>
          <p:cNvSpPr>
            <a:spLocks noGrp="1"/>
          </p:cNvSpPr>
          <p:nvPr>
            <p:ph type="ftr" sz="quarter" idx="11"/>
          </p:nvPr>
        </p:nvSpPr>
        <p:spPr/>
        <p:txBody>
          <a:bodyPr/>
          <a:lstStyle>
            <a:lvl1pPr>
              <a:defRPr/>
            </a:lvl1pPr>
          </a:lstStyle>
          <a:p>
            <a:r>
              <a:rPr lang="en-US"/>
              <a:t>Footer Text</a:t>
            </a:r>
          </a:p>
        </p:txBody>
      </p:sp>
      <p:sp>
        <p:nvSpPr>
          <p:cNvPr id="4" name="Slide Number Placeholder 17"/>
          <p:cNvSpPr>
            <a:spLocks noGrp="1"/>
          </p:cNvSpPr>
          <p:nvPr>
            <p:ph type="sldNum" sz="quarter" idx="12"/>
          </p:nvPr>
        </p:nvSpPr>
        <p:spPr/>
        <p:txBody>
          <a:bodyPr/>
          <a:lstStyle>
            <a:lvl1pPr>
              <a:defRPr/>
            </a:lvl1pPr>
          </a:lstStyle>
          <a:p>
            <a:pPr>
              <a:defRPr/>
            </a:pPr>
            <a:fld id="{5C804FCF-97CA-4445-99FE-4AD005590CA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208042C0-D13B-46E9-82E9-333DDA239CA8}" type="datetime1">
              <a:rPr lang="en-US"/>
              <a:pPr>
                <a:defRPr/>
              </a:pPr>
              <a:t>1/23/2013</a:t>
            </a:fld>
            <a:endParaRPr lang="en-US"/>
          </a:p>
        </p:txBody>
      </p:sp>
      <p:sp>
        <p:nvSpPr>
          <p:cNvPr id="6" name="Footer Placeholder 5"/>
          <p:cNvSpPr>
            <a:spLocks noGrp="1"/>
          </p:cNvSpPr>
          <p:nvPr>
            <p:ph type="ftr" sz="quarter" idx="11"/>
          </p:nvPr>
        </p:nvSpPr>
        <p:spPr/>
        <p:txBody>
          <a:bodyPr/>
          <a:lstStyle>
            <a:lvl1pPr>
              <a:defRPr/>
            </a:lvl1pPr>
          </a:lstStyle>
          <a:p>
            <a:r>
              <a:rPr lang="en-US"/>
              <a:t>Footer Text</a:t>
            </a:r>
          </a:p>
        </p:txBody>
      </p:sp>
      <p:sp>
        <p:nvSpPr>
          <p:cNvPr id="7" name="Slide Number Placeholder 6"/>
          <p:cNvSpPr>
            <a:spLocks noGrp="1"/>
          </p:cNvSpPr>
          <p:nvPr>
            <p:ph type="sldNum" sz="quarter" idx="12"/>
          </p:nvPr>
        </p:nvSpPr>
        <p:spPr/>
        <p:txBody>
          <a:bodyPr/>
          <a:lstStyle>
            <a:lvl1pPr>
              <a:defRPr/>
            </a:lvl1pPr>
            <a:extLst/>
          </a:lstStyle>
          <a:p>
            <a:pPr>
              <a:defRPr/>
            </a:pPr>
            <a:fld id="{CB6A040C-A6E7-4D5E-9FA5-E301EAF1121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EA40FE8D-351B-47FF-BDC8-7C7EC7D0277C}" type="datetime1">
              <a:rPr lang="en-US"/>
              <a:pPr>
                <a:defRPr/>
              </a:pPr>
              <a:t>1/23/2013</a:t>
            </a:fld>
            <a:endParaRPr lang="en-US"/>
          </a:p>
        </p:txBody>
      </p:sp>
      <p:sp>
        <p:nvSpPr>
          <p:cNvPr id="12" name="Footer Placeholder 5"/>
          <p:cNvSpPr>
            <a:spLocks noGrp="1"/>
          </p:cNvSpPr>
          <p:nvPr>
            <p:ph type="ftr" sz="quarter" idx="11"/>
          </p:nvPr>
        </p:nvSpPr>
        <p:spPr/>
        <p:txBody>
          <a:bodyPr/>
          <a:lstStyle>
            <a:lvl1pPr>
              <a:defRPr/>
            </a:lvl1pPr>
          </a:lstStyle>
          <a:p>
            <a:r>
              <a:rPr lang="en-US"/>
              <a:t>Footer Text</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92F19A4-0CC4-4200-9B33-EF849FA7BF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24F58A07-B960-47B1-A03E-0BF1D7D47678}" type="datetime1">
              <a:rPr lang="en-US"/>
              <a:pPr>
                <a:defRPr/>
              </a:pPr>
              <a:t>1/23/2013</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itchFamily="34" charset="0"/>
              </a:defRPr>
            </a:lvl1pPr>
          </a:lstStyle>
          <a:p>
            <a:r>
              <a:rPr lang="en-US"/>
              <a:t>Footer Text</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CC14E767-8B0E-4F82-8E9D-B5E90436631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60" r:id="rId1"/>
    <p:sldLayoutId id="2147483959" r:id="rId2"/>
    <p:sldLayoutId id="2147483961" r:id="rId3"/>
    <p:sldLayoutId id="2147483962" r:id="rId4"/>
    <p:sldLayoutId id="2147483963" r:id="rId5"/>
    <p:sldLayoutId id="2147483964" r:id="rId6"/>
    <p:sldLayoutId id="2147483958" r:id="rId7"/>
    <p:sldLayoutId id="2147483965" r:id="rId8"/>
    <p:sldLayoutId id="2147483966" r:id="rId9"/>
    <p:sldLayoutId id="2147483957" r:id="rId10"/>
    <p:sldLayoutId id="2147483956" r:id="rId11"/>
  </p:sldLayoutIdLst>
  <p:hf hdr="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da.gov/pcatoolkit/chap7shelterprog.htm" TargetMode="External"/><Relationship Id="rId2" Type="http://schemas.openxmlformats.org/officeDocument/2006/relationships/hyperlink" Target="http://www.ada.gov/pcatoolkit/toolkitmain.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dol.gov/cgi-bin/leave-dol.asp?exiturl=http://s.dol.gov/86&amp;exitTitle=www.ecfr.gov&amp;fedpage=y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2209799"/>
          </a:xfrm>
        </p:spPr>
        <p:txBody>
          <a:bodyPr/>
          <a:lstStyle/>
          <a:p>
            <a:pPr eaLnBrk="1" fontAlgn="auto" hangingPunct="1">
              <a:spcAft>
                <a:spcPts val="0"/>
              </a:spcAft>
              <a:defRPr/>
            </a:pPr>
            <a:r>
              <a:rPr lang="en-US" dirty="0" smtClean="0"/>
              <a:t>Supporting Emergency</a:t>
            </a:r>
            <a:br>
              <a:rPr lang="en-US" dirty="0" smtClean="0"/>
            </a:br>
            <a:r>
              <a:rPr lang="en-US" dirty="0" smtClean="0"/>
              <a:t>Operations</a:t>
            </a:r>
            <a:endParaRPr lang="en-US" dirty="0"/>
          </a:p>
        </p:txBody>
      </p:sp>
      <p:sp>
        <p:nvSpPr>
          <p:cNvPr id="14338" name="Subtitle 2"/>
          <p:cNvSpPr>
            <a:spLocks noGrp="1"/>
          </p:cNvSpPr>
          <p:nvPr>
            <p:ph type="subTitle" idx="1"/>
          </p:nvPr>
        </p:nvSpPr>
        <p:spPr>
          <a:xfrm>
            <a:off x="685800" y="3352800"/>
            <a:ext cx="7772400" cy="1458913"/>
          </a:xfrm>
        </p:spPr>
        <p:txBody>
          <a:bodyPr/>
          <a:lstStyle/>
          <a:p>
            <a:pPr marR="0" eaLnBrk="1" hangingPunct="1">
              <a:lnSpc>
                <a:spcPct val="80000"/>
              </a:lnSpc>
            </a:pPr>
            <a:r>
              <a:rPr lang="en-US" sz="2300" b="1" smtClean="0"/>
              <a:t>RECENT</a:t>
            </a:r>
            <a:r>
              <a:rPr lang="en-US" sz="2300" smtClean="0"/>
              <a:t> </a:t>
            </a:r>
            <a:r>
              <a:rPr lang="en-US" sz="2300" b="1" smtClean="0"/>
              <a:t>LESSONS TO SHARE</a:t>
            </a:r>
          </a:p>
          <a:p>
            <a:pPr marR="0" eaLnBrk="1" hangingPunct="1">
              <a:lnSpc>
                <a:spcPct val="80000"/>
              </a:lnSpc>
            </a:pPr>
            <a:endParaRPr lang="en-US" sz="2300" b="1" smtClean="0"/>
          </a:p>
          <a:p>
            <a:pPr marR="0" eaLnBrk="1" hangingPunct="1">
              <a:lnSpc>
                <a:spcPct val="80000"/>
              </a:lnSpc>
            </a:pPr>
            <a:r>
              <a:rPr lang="en-US" sz="2300" b="1" smtClean="0"/>
              <a:t>Robert S. McCord, County  Attorney</a:t>
            </a:r>
          </a:p>
          <a:p>
            <a:pPr marR="0" eaLnBrk="1" hangingPunct="1">
              <a:lnSpc>
                <a:spcPct val="80000"/>
              </a:lnSpc>
            </a:pPr>
            <a:r>
              <a:rPr lang="en-US" sz="2300" b="1" smtClean="0"/>
              <a:t>Harford County</a:t>
            </a:r>
          </a:p>
        </p:txBody>
      </p:sp>
      <p:sp>
        <p:nvSpPr>
          <p:cNvPr id="13315"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3317" name="Slide Number Placeholder 4"/>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F0C267EE-724E-4303-886A-12A1C66121F1}" type="slidenum">
              <a:rPr lang="en-US"/>
              <a:pPr fontAlgn="base">
                <a:spcBef>
                  <a:spcPct val="0"/>
                </a:spcBef>
                <a:spcAft>
                  <a:spcPct val="0"/>
                </a:spcAft>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9850F3D9-22D4-4E41-AC78-6916C16CF83B}" type="slidenum">
              <a:rPr lang="en-US"/>
              <a:pPr>
                <a:defRPr/>
              </a:pPr>
              <a:t>10</a:t>
            </a:fld>
            <a:endParaRPr lang="en-US" dirty="0"/>
          </a:p>
        </p:txBody>
      </p:sp>
      <p:sp>
        <p:nvSpPr>
          <p:cNvPr id="23553" name="Content Placeholder 2"/>
          <p:cNvSpPr>
            <a:spLocks noGrp="1"/>
          </p:cNvSpPr>
          <p:nvPr>
            <p:ph idx="1"/>
          </p:nvPr>
        </p:nvSpPr>
        <p:spPr/>
        <p:txBody>
          <a:bodyPr/>
          <a:lstStyle/>
          <a:p>
            <a:pPr eaLnBrk="1" hangingPunct="1">
              <a:lnSpc>
                <a:spcPct val="90000"/>
              </a:lnSpc>
            </a:pPr>
            <a:r>
              <a:rPr lang="en-US" sz="2500" smtClean="0"/>
              <a:t>Declaration of Emergency</a:t>
            </a:r>
          </a:p>
          <a:p>
            <a:pPr lvl="1" eaLnBrk="1" hangingPunct="1">
              <a:lnSpc>
                <a:spcPct val="90000"/>
              </a:lnSpc>
            </a:pPr>
            <a:r>
              <a:rPr lang="en-US" sz="2100" smtClean="0"/>
              <a:t>Issued and other branches informed.</a:t>
            </a:r>
          </a:p>
          <a:p>
            <a:pPr lvl="1" eaLnBrk="1" hangingPunct="1">
              <a:lnSpc>
                <a:spcPct val="90000"/>
              </a:lnSpc>
            </a:pPr>
            <a:r>
              <a:rPr lang="en-US" sz="2100" smtClean="0"/>
              <a:t>Copies to Emergency Manager and diary extensions.</a:t>
            </a:r>
          </a:p>
          <a:p>
            <a:pPr eaLnBrk="1" hangingPunct="1">
              <a:lnSpc>
                <a:spcPct val="90000"/>
              </a:lnSpc>
            </a:pPr>
            <a:r>
              <a:rPr lang="en-US" sz="2500" smtClean="0"/>
              <a:t>Mutual Aid</a:t>
            </a:r>
          </a:p>
          <a:p>
            <a:pPr lvl="1" eaLnBrk="1" hangingPunct="1">
              <a:lnSpc>
                <a:spcPct val="90000"/>
              </a:lnSpc>
            </a:pPr>
            <a:r>
              <a:rPr lang="en-US" sz="2100" smtClean="0"/>
              <a:t>Requests made through Compact or Agreement.</a:t>
            </a:r>
          </a:p>
          <a:p>
            <a:pPr lvl="1" eaLnBrk="1" hangingPunct="1">
              <a:lnSpc>
                <a:spcPct val="90000"/>
              </a:lnSpc>
            </a:pPr>
            <a:r>
              <a:rPr lang="en-US" sz="2100" smtClean="0"/>
              <a:t>Track requests and responses and location of assets.</a:t>
            </a:r>
          </a:p>
          <a:p>
            <a:pPr eaLnBrk="1" hangingPunct="1">
              <a:lnSpc>
                <a:spcPct val="90000"/>
              </a:lnSpc>
            </a:pPr>
            <a:r>
              <a:rPr lang="en-US" sz="2500" smtClean="0"/>
              <a:t>Continuity of Operations</a:t>
            </a:r>
          </a:p>
          <a:p>
            <a:pPr lvl="1" eaLnBrk="1" hangingPunct="1">
              <a:lnSpc>
                <a:spcPct val="90000"/>
              </a:lnSpc>
            </a:pPr>
            <a:r>
              <a:rPr lang="en-US" sz="2100" smtClean="0"/>
              <a:t>Remind Departments of COOP Plans.</a:t>
            </a:r>
          </a:p>
          <a:p>
            <a:pPr lvl="1" eaLnBrk="1" hangingPunct="1">
              <a:lnSpc>
                <a:spcPct val="90000"/>
              </a:lnSpc>
            </a:pPr>
            <a:r>
              <a:rPr lang="en-US" sz="2100" smtClean="0"/>
              <a:t>Mission Critical items include Payroll.</a:t>
            </a:r>
          </a:p>
          <a:p>
            <a:pPr eaLnBrk="1" hangingPunct="1">
              <a:lnSpc>
                <a:spcPct val="90000"/>
              </a:lnSpc>
            </a:pPr>
            <a:r>
              <a:rPr lang="en-US" sz="2500" smtClean="0"/>
              <a:t>Track Expenses</a:t>
            </a:r>
          </a:p>
          <a:p>
            <a:pPr lvl="1" eaLnBrk="1" hangingPunct="1">
              <a:lnSpc>
                <a:spcPct val="90000"/>
              </a:lnSpc>
            </a:pPr>
            <a:r>
              <a:rPr lang="en-US" sz="2100" smtClean="0"/>
              <a:t>FEMA reimbursement rules are detailed.</a:t>
            </a:r>
          </a:p>
          <a:p>
            <a:pPr lvl="1" eaLnBrk="1" hangingPunct="1">
              <a:lnSpc>
                <a:spcPct val="90000"/>
              </a:lnSpc>
            </a:pPr>
            <a:r>
              <a:rPr lang="en-US" sz="2100" smtClean="0"/>
              <a:t>Record keeping for expenses should also be detailed.</a:t>
            </a:r>
          </a:p>
          <a:p>
            <a:pPr eaLnBrk="1" hangingPunct="1">
              <a:lnSpc>
                <a:spcPct val="90000"/>
              </a:lnSpc>
            </a:pPr>
            <a:endParaRPr lang="en-US" sz="2500" smtClean="0"/>
          </a:p>
        </p:txBody>
      </p:sp>
      <p:sp>
        <p:nvSpPr>
          <p:cNvPr id="20482"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20483" name="Footer Placeholder 4"/>
          <p:cNvSpPr>
            <a:spLocks noGrp="1"/>
          </p:cNvSpPr>
          <p:nvPr>
            <p:ph type="ftr" sz="quarter" idx="11"/>
          </p:nvPr>
        </p:nvSpPr>
        <p:spPr bwMode="auto">
          <a:ln>
            <a:miter lim="800000"/>
            <a:headEnd/>
            <a:tailEnd/>
          </a:ln>
        </p:spPr>
        <p:txBody>
          <a:bodyPr/>
          <a:lstStyle/>
          <a:p>
            <a:endParaRPr lang="en-US"/>
          </a:p>
        </p:txBody>
      </p:sp>
      <p:sp>
        <p:nvSpPr>
          <p:cNvPr id="20484"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A37D581E-AD09-4A0D-ABC2-EB22E3E0D18B}" type="slidenum">
              <a:rPr lang="en-US" sz="1000">
                <a:latin typeface="+mn-lt"/>
              </a:rPr>
              <a:pPr algn="r">
                <a:defRPr/>
              </a:pPr>
              <a:t>10</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Other Considerations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516B9F79-5954-460D-B888-104504E73EC0}" type="slidenum">
              <a:rPr lang="en-US"/>
              <a:pPr>
                <a:defRPr/>
              </a:pPr>
              <a:t>11</a:t>
            </a:fld>
            <a:endParaRPr lang="en-US" dirty="0"/>
          </a:p>
        </p:txBody>
      </p:sp>
      <p:sp>
        <p:nvSpPr>
          <p:cNvPr id="24577" name="Content Placeholder 2"/>
          <p:cNvSpPr>
            <a:spLocks noGrp="1"/>
          </p:cNvSpPr>
          <p:nvPr>
            <p:ph idx="1"/>
          </p:nvPr>
        </p:nvSpPr>
        <p:spPr>
          <a:xfrm>
            <a:off x="457200" y="1662113"/>
            <a:ext cx="8229600" cy="4525962"/>
          </a:xfrm>
        </p:spPr>
        <p:txBody>
          <a:bodyPr/>
          <a:lstStyle/>
          <a:p>
            <a:pPr eaLnBrk="1" hangingPunct="1"/>
            <a:r>
              <a:rPr lang="en-US" b="1" smtClean="0"/>
              <a:t>FLSA Volunteer Rules</a:t>
            </a:r>
          </a:p>
          <a:p>
            <a:pPr eaLnBrk="1" hangingPunct="1"/>
            <a:r>
              <a:rPr lang="en-US" smtClean="0"/>
              <a:t>http://www.dol.gov/elaws/esa/flsa/docs/publicvol.asp</a:t>
            </a:r>
          </a:p>
          <a:p>
            <a:pPr eaLnBrk="1" hangingPunct="1"/>
            <a:r>
              <a:rPr lang="en-US" b="1" smtClean="0"/>
              <a:t>ADA Emergency Shelter Guidelines </a:t>
            </a:r>
            <a:r>
              <a:rPr lang="en-US" smtClean="0">
                <a:hlinkClick r:id="rId2"/>
              </a:rPr>
              <a:t>http://www.ada.gov/pcatoolkit/toolkitmain.htm</a:t>
            </a:r>
            <a:endParaRPr lang="en-US" smtClean="0"/>
          </a:p>
          <a:p>
            <a:pPr eaLnBrk="1" hangingPunct="1"/>
            <a:r>
              <a:rPr lang="en-US" smtClean="0">
                <a:hlinkClick r:id="rId3"/>
              </a:rPr>
              <a:t>http://www.ada.gov/pcatoolkit/chap7shelterprog.htm</a:t>
            </a:r>
            <a:endParaRPr lang="en-US" smtClean="0"/>
          </a:p>
          <a:p>
            <a:pPr eaLnBrk="1" hangingPunct="1"/>
            <a:r>
              <a:rPr lang="en-US" smtClean="0"/>
              <a:t>http://www.ada.gov/pcatoolkit/chap7emergencymgmtadd1.htm</a:t>
            </a:r>
          </a:p>
          <a:p>
            <a:pPr eaLnBrk="1" hangingPunct="1"/>
            <a:endParaRPr lang="en-US" smtClean="0"/>
          </a:p>
        </p:txBody>
      </p:sp>
      <p:sp>
        <p:nvSpPr>
          <p:cNvPr id="21506"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21507" name="Footer Placeholder 4"/>
          <p:cNvSpPr>
            <a:spLocks noGrp="1"/>
          </p:cNvSpPr>
          <p:nvPr>
            <p:ph type="ftr" sz="quarter" idx="11"/>
          </p:nvPr>
        </p:nvSpPr>
        <p:spPr bwMode="auto">
          <a:ln>
            <a:miter lim="800000"/>
            <a:headEnd/>
            <a:tailEnd/>
          </a:ln>
        </p:spPr>
        <p:txBody>
          <a:bodyPr/>
          <a:lstStyle/>
          <a:p>
            <a:endParaRPr lang="en-US"/>
          </a:p>
        </p:txBody>
      </p:sp>
      <p:sp>
        <p:nvSpPr>
          <p:cNvPr id="21508"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B30F265C-50D1-4A85-8024-01F434FAE656}" type="slidenum">
              <a:rPr lang="en-US" sz="1000">
                <a:latin typeface="+mn-lt"/>
              </a:rPr>
              <a:pPr algn="r">
                <a:defRPr/>
              </a:pPr>
              <a:t>11</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Resources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3F00709A-63EB-4A11-B20F-6ED29E2D48C9}" type="slidenum">
              <a:rPr lang="en-US"/>
              <a:pPr>
                <a:defRPr/>
              </a:pPr>
              <a:t>12</a:t>
            </a:fld>
            <a:endParaRPr lang="en-US" dirty="0"/>
          </a:p>
        </p:txBody>
      </p:sp>
      <p:sp>
        <p:nvSpPr>
          <p:cNvPr id="3" name="Content Placeholder 2"/>
          <p:cNvSpPr>
            <a:spLocks noGrp="1"/>
          </p:cNvSpPr>
          <p:nvPr>
            <p:ph idx="1"/>
          </p:nvPr>
        </p:nvSpPr>
        <p:spPr/>
        <p:txBody>
          <a:bodyPr>
            <a:normAutofit fontScale="70000" lnSpcReduction="20000"/>
          </a:bodyPr>
          <a:lstStyle/>
          <a:p>
            <a:pPr marL="365760" indent="-256032" eaLnBrk="1" fontAlgn="auto" hangingPunct="1">
              <a:spcAft>
                <a:spcPts val="0"/>
              </a:spcAft>
              <a:buFont typeface="Wingdings 3"/>
              <a:buChar char=""/>
              <a:defRPr/>
            </a:pPr>
            <a:r>
              <a:rPr lang="en-US" b="1" dirty="0"/>
              <a:t>Public Sector Volunteers</a:t>
            </a:r>
          </a:p>
          <a:p>
            <a:pPr marL="365760" indent="-256032" eaLnBrk="1" fontAlgn="auto" hangingPunct="1">
              <a:spcAft>
                <a:spcPts val="0"/>
              </a:spcAft>
              <a:buFont typeface="Wingdings 3"/>
              <a:buChar char=""/>
              <a:defRPr/>
            </a:pPr>
            <a:r>
              <a:rPr lang="en-US" dirty="0"/>
              <a:t>Public sector employees may volunteer to do different kinds of work in the jurisdiction in which they are employed, or volunteer to do similar work in different jurisdictions. For example, police officers can volunteer different work (non-law enforcement related) in city parks and schools, or can volunteer to perform law enforcement for a different jurisdiction than where they are employed </a:t>
            </a:r>
          </a:p>
          <a:p>
            <a:pPr marL="365760" indent="-256032" eaLnBrk="1" fontAlgn="auto" hangingPunct="1">
              <a:spcAft>
                <a:spcPts val="0"/>
              </a:spcAft>
              <a:buFont typeface="Wingdings 3"/>
              <a:buChar char=""/>
              <a:defRPr/>
            </a:pPr>
            <a:r>
              <a:rPr lang="en-US" dirty="0"/>
              <a:t>The Department of Labor's </a:t>
            </a:r>
            <a:r>
              <a:rPr lang="en-US" dirty="0">
                <a:hlinkClick r:id="rId2" action="ppaction://hlinkfile"/>
              </a:rPr>
              <a:t>Regulations 29 C.F.R. §553.103</a:t>
            </a:r>
            <a:r>
              <a:rPr lang="en-US" dirty="0"/>
              <a:t>, define "same type of services" to mean similar or identical services. In general, DOL would consider the duties and other factors contained in the definitions of occupations in the Dictionary of Occupational Titles in determining whether the volunteer activities constitute the "same type of services" as the employment activities. </a:t>
            </a:r>
          </a:p>
          <a:p>
            <a:pPr marL="365760" indent="-256032" eaLnBrk="1" fontAlgn="auto" hangingPunct="1">
              <a:spcAft>
                <a:spcPts val="0"/>
              </a:spcAft>
              <a:buFont typeface="Wingdings 3"/>
              <a:buChar char=""/>
              <a:defRPr/>
            </a:pPr>
            <a:r>
              <a:rPr lang="en-US" dirty="0"/>
              <a:t>Equally important is whether the volunteer service is closely related to the actual duties performed by or responsibilities assigned to the employee who "volunteers."</a:t>
            </a:r>
          </a:p>
          <a:p>
            <a:pPr marL="365760" indent="-256032" eaLnBrk="1" fontAlgn="auto" hangingPunct="1">
              <a:spcAft>
                <a:spcPts val="0"/>
              </a:spcAft>
              <a:buFont typeface="Wingdings 3"/>
              <a:buChar char=""/>
              <a:defRPr/>
            </a:pPr>
            <a:endParaRPr lang="en-US" dirty="0"/>
          </a:p>
        </p:txBody>
      </p:sp>
      <p:sp>
        <p:nvSpPr>
          <p:cNvPr id="22530"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22531" name="Footer Placeholder 4"/>
          <p:cNvSpPr>
            <a:spLocks noGrp="1"/>
          </p:cNvSpPr>
          <p:nvPr>
            <p:ph type="ftr" sz="quarter" idx="11"/>
          </p:nvPr>
        </p:nvSpPr>
        <p:spPr bwMode="auto">
          <a:ln>
            <a:miter lim="800000"/>
            <a:headEnd/>
            <a:tailEnd/>
          </a:ln>
        </p:spPr>
        <p:txBody>
          <a:bodyPr/>
          <a:lstStyle/>
          <a:p>
            <a:endParaRPr lang="en-US"/>
          </a:p>
        </p:txBody>
      </p:sp>
      <p:sp>
        <p:nvSpPr>
          <p:cNvPr id="22532"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BF25155A-1C6E-4A18-B285-BEBD512F6957}" type="slidenum">
              <a:rPr lang="en-US" sz="1000">
                <a:latin typeface="+mn-lt"/>
              </a:rPr>
              <a:pPr algn="r">
                <a:defRPr/>
              </a:pPr>
              <a:t>12</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DOL Regulations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6DB2229F-6C9E-4953-9D20-4BE9B97726BF}" type="slidenum">
              <a:rPr lang="en-US"/>
              <a:pPr>
                <a:defRPr/>
              </a:pPr>
              <a:t>2</a:t>
            </a:fld>
            <a:endParaRPr lang="en-US" dirty="0"/>
          </a:p>
        </p:txBody>
      </p:sp>
      <p:sp>
        <p:nvSpPr>
          <p:cNvPr id="15361" name="Content Placeholder 2"/>
          <p:cNvSpPr>
            <a:spLocks noGrp="1"/>
          </p:cNvSpPr>
          <p:nvPr>
            <p:ph idx="1"/>
          </p:nvPr>
        </p:nvSpPr>
        <p:spPr/>
        <p:txBody>
          <a:bodyPr/>
          <a:lstStyle/>
          <a:p>
            <a:pPr eaLnBrk="1" hangingPunct="1">
              <a:lnSpc>
                <a:spcPct val="80000"/>
              </a:lnSpc>
            </a:pPr>
            <a:r>
              <a:rPr lang="en-US" sz="2500" smtClean="0"/>
              <a:t>Major Weather Event (Hurricane/Snowstorm)</a:t>
            </a:r>
          </a:p>
          <a:p>
            <a:pPr eaLnBrk="1" hangingPunct="1">
              <a:lnSpc>
                <a:spcPct val="80000"/>
              </a:lnSpc>
            </a:pPr>
            <a:endParaRPr lang="en-US" sz="2500" smtClean="0"/>
          </a:p>
          <a:p>
            <a:pPr lvl="1" eaLnBrk="1" hangingPunct="1">
              <a:lnSpc>
                <a:spcPct val="80000"/>
              </a:lnSpc>
              <a:buFont typeface="Wingdings" pitchFamily="2" charset="2"/>
              <a:buChar char="Ø"/>
            </a:pPr>
            <a:r>
              <a:rPr lang="en-US" sz="2100" smtClean="0"/>
              <a:t>Pre-notification of Event</a:t>
            </a:r>
          </a:p>
          <a:p>
            <a:pPr lvl="1" eaLnBrk="1" hangingPunct="1">
              <a:lnSpc>
                <a:spcPct val="80000"/>
              </a:lnSpc>
              <a:buFont typeface="Wingdings" pitchFamily="2" charset="2"/>
              <a:buChar char="Ø"/>
            </a:pPr>
            <a:r>
              <a:rPr lang="en-US" sz="2100" smtClean="0"/>
              <a:t>Establish Shelters</a:t>
            </a:r>
          </a:p>
          <a:p>
            <a:pPr lvl="1" eaLnBrk="1" hangingPunct="1">
              <a:lnSpc>
                <a:spcPct val="80000"/>
              </a:lnSpc>
              <a:buFont typeface="Wingdings" pitchFamily="2" charset="2"/>
              <a:buChar char="Ø"/>
            </a:pPr>
            <a:r>
              <a:rPr lang="en-US" sz="2100" smtClean="0"/>
              <a:t>Staff Shelters</a:t>
            </a:r>
          </a:p>
          <a:p>
            <a:pPr lvl="2" eaLnBrk="1" hangingPunct="1">
              <a:lnSpc>
                <a:spcPct val="80000"/>
              </a:lnSpc>
              <a:buFont typeface="Wingdings" pitchFamily="2" charset="2"/>
              <a:buChar char="Ø"/>
            </a:pPr>
            <a:r>
              <a:rPr lang="en-US" sz="1900" smtClean="0"/>
              <a:t>Provide for pet care options</a:t>
            </a:r>
          </a:p>
          <a:p>
            <a:pPr lvl="2" eaLnBrk="1" hangingPunct="1">
              <a:lnSpc>
                <a:spcPct val="80000"/>
              </a:lnSpc>
              <a:buFont typeface="Wingdings" pitchFamily="2" charset="2"/>
              <a:buChar char="Ø"/>
            </a:pPr>
            <a:r>
              <a:rPr lang="en-US" sz="1900" smtClean="0"/>
              <a:t>Provide for safety of visitors</a:t>
            </a:r>
          </a:p>
          <a:p>
            <a:pPr lvl="1" eaLnBrk="1" hangingPunct="1">
              <a:lnSpc>
                <a:spcPct val="80000"/>
              </a:lnSpc>
              <a:buFont typeface="Wingdings" pitchFamily="2" charset="2"/>
              <a:buChar char="Ø"/>
            </a:pPr>
            <a:r>
              <a:rPr lang="en-US" sz="2100" smtClean="0"/>
              <a:t>Notify the public that shelters are available</a:t>
            </a:r>
          </a:p>
          <a:p>
            <a:pPr lvl="1" eaLnBrk="1" hangingPunct="1">
              <a:lnSpc>
                <a:spcPct val="80000"/>
              </a:lnSpc>
              <a:buFont typeface="Wingdings" pitchFamily="2" charset="2"/>
              <a:buChar char="Ø"/>
            </a:pPr>
            <a:r>
              <a:rPr lang="en-US" sz="2100" smtClean="0"/>
              <a:t>Information phone lines answered by volunteers</a:t>
            </a:r>
          </a:p>
          <a:p>
            <a:pPr lvl="1" eaLnBrk="1" hangingPunct="1">
              <a:lnSpc>
                <a:spcPct val="80000"/>
              </a:lnSpc>
              <a:buFont typeface="Wingdings" pitchFamily="2" charset="2"/>
              <a:buChar char="Ø"/>
            </a:pPr>
            <a:r>
              <a:rPr lang="en-US" sz="2100" smtClean="0"/>
              <a:t>Consider transportation for special needs populations</a:t>
            </a:r>
          </a:p>
          <a:p>
            <a:pPr lvl="1" eaLnBrk="1" hangingPunct="1">
              <a:lnSpc>
                <a:spcPct val="80000"/>
              </a:lnSpc>
              <a:buFont typeface="Wingdings" pitchFamily="2" charset="2"/>
              <a:buChar char="Ø"/>
            </a:pPr>
            <a:endParaRPr lang="en-US" sz="2100" smtClean="0"/>
          </a:p>
        </p:txBody>
      </p:sp>
      <p:sp>
        <p:nvSpPr>
          <p:cNvPr id="14338"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4339" name="Footer Placeholder 4"/>
          <p:cNvSpPr>
            <a:spLocks noGrp="1"/>
          </p:cNvSpPr>
          <p:nvPr>
            <p:ph type="ftr" sz="quarter" idx="11"/>
          </p:nvPr>
        </p:nvSpPr>
        <p:spPr bwMode="auto">
          <a:ln>
            <a:miter lim="800000"/>
            <a:headEnd/>
            <a:tailEnd/>
          </a:ln>
        </p:spPr>
        <p:txBody>
          <a:bodyPr/>
          <a:lstStyle/>
          <a:p>
            <a:endParaRPr lang="en-US"/>
          </a:p>
        </p:txBody>
      </p:sp>
      <p:sp>
        <p:nvSpPr>
          <p:cNvPr id="14340"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6F194556-6782-41A7-8250-F7C83230B61C}" type="slidenum">
              <a:rPr lang="en-US" sz="1000">
                <a:latin typeface="+mn-lt"/>
              </a:rPr>
              <a:pPr algn="r">
                <a:defRPr/>
              </a:pPr>
              <a:t>2</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One Scenario to Rule Them All</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68C6C36B-C94A-49D2-B244-B0F66CE72EA2}" type="slidenum">
              <a:rPr lang="en-US"/>
              <a:pPr>
                <a:defRPr/>
              </a:pPr>
              <a:t>3</a:t>
            </a:fld>
            <a:endParaRPr lang="en-US" dirty="0"/>
          </a:p>
        </p:txBody>
      </p:sp>
      <p:sp>
        <p:nvSpPr>
          <p:cNvPr id="32770"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en-US" smtClean="0">
                <a:effectLst/>
              </a:rPr>
              <a:t>Citizen Needs Assistance</a:t>
            </a:r>
          </a:p>
        </p:txBody>
      </p:sp>
      <p:sp>
        <p:nvSpPr>
          <p:cNvPr id="16386" name="Rectangle 3"/>
          <p:cNvSpPr>
            <a:spLocks noGrp="1"/>
          </p:cNvSpPr>
          <p:nvPr>
            <p:ph type="body" idx="1"/>
          </p:nvPr>
        </p:nvSpPr>
        <p:spPr/>
        <p:txBody>
          <a:bodyPr/>
          <a:lstStyle/>
          <a:p>
            <a:pPr eaLnBrk="1" hangingPunct="1">
              <a:lnSpc>
                <a:spcPct val="80000"/>
              </a:lnSpc>
              <a:buFont typeface="Wingdings" pitchFamily="2" charset="2"/>
              <a:buChar char="Ø"/>
            </a:pPr>
            <a:r>
              <a:rPr lang="en-US" sz="2500" smtClean="0"/>
              <a:t>One Phone Call that covered all the bases</a:t>
            </a:r>
          </a:p>
          <a:p>
            <a:pPr eaLnBrk="1" hangingPunct="1">
              <a:lnSpc>
                <a:spcPct val="80000"/>
              </a:lnSpc>
              <a:buFont typeface="Wingdings" pitchFamily="2" charset="2"/>
              <a:buNone/>
            </a:pPr>
            <a:endParaRPr lang="en-US" sz="2500" smtClean="0"/>
          </a:p>
          <a:p>
            <a:pPr lvl="1" eaLnBrk="1" hangingPunct="1">
              <a:lnSpc>
                <a:spcPct val="80000"/>
              </a:lnSpc>
              <a:buFont typeface="Wingdings" pitchFamily="2" charset="2"/>
              <a:buChar char="Ø"/>
            </a:pPr>
            <a:r>
              <a:rPr lang="en-US" sz="2100" smtClean="0"/>
              <a:t>Disabled</a:t>
            </a:r>
          </a:p>
          <a:p>
            <a:pPr lvl="1" eaLnBrk="1" hangingPunct="1">
              <a:lnSpc>
                <a:spcPct val="80000"/>
              </a:lnSpc>
              <a:buFont typeface="Wingdings" pitchFamily="2" charset="2"/>
              <a:buChar char="Ø"/>
            </a:pPr>
            <a:r>
              <a:rPr lang="en-US" sz="2100" smtClean="0"/>
              <a:t>Wheelchair of non-standard size</a:t>
            </a:r>
          </a:p>
          <a:p>
            <a:pPr lvl="1" eaLnBrk="1" hangingPunct="1">
              <a:lnSpc>
                <a:spcPct val="80000"/>
              </a:lnSpc>
              <a:buFont typeface="Wingdings" pitchFamily="2" charset="2"/>
              <a:buChar char="Ø"/>
            </a:pPr>
            <a:r>
              <a:rPr lang="en-US" sz="2100" smtClean="0"/>
              <a:t>Medications needing refrigeration</a:t>
            </a:r>
          </a:p>
          <a:p>
            <a:pPr lvl="1" eaLnBrk="1" hangingPunct="1">
              <a:lnSpc>
                <a:spcPct val="80000"/>
              </a:lnSpc>
              <a:buFont typeface="Wingdings" pitchFamily="2" charset="2"/>
              <a:buChar char="Ø"/>
            </a:pPr>
            <a:r>
              <a:rPr lang="en-US" sz="2100" smtClean="0"/>
              <a:t>Nebulizer needing electricity</a:t>
            </a:r>
          </a:p>
          <a:p>
            <a:pPr lvl="1" eaLnBrk="1" hangingPunct="1">
              <a:lnSpc>
                <a:spcPct val="80000"/>
              </a:lnSpc>
              <a:buFont typeface="Wingdings" pitchFamily="2" charset="2"/>
              <a:buChar char="Ø"/>
            </a:pPr>
            <a:r>
              <a:rPr lang="en-US" sz="2100" smtClean="0"/>
              <a:t>Service animals</a:t>
            </a:r>
          </a:p>
          <a:p>
            <a:pPr lvl="1" eaLnBrk="1" hangingPunct="1">
              <a:lnSpc>
                <a:spcPct val="80000"/>
              </a:lnSpc>
              <a:buFont typeface="Wingdings" pitchFamily="2" charset="2"/>
              <a:buChar char="Ø"/>
            </a:pPr>
            <a:r>
              <a:rPr lang="en-US" sz="2100" smtClean="0"/>
              <a:t>Lost Power</a:t>
            </a:r>
          </a:p>
          <a:p>
            <a:pPr lvl="1" eaLnBrk="1" hangingPunct="1">
              <a:lnSpc>
                <a:spcPct val="80000"/>
              </a:lnSpc>
              <a:buFont typeface="Wingdings" pitchFamily="2" charset="2"/>
              <a:buChar char="Ø"/>
            </a:pPr>
            <a:r>
              <a:rPr lang="en-US" sz="2100" smtClean="0"/>
              <a:t>Cell Phone battery dying</a:t>
            </a:r>
          </a:p>
          <a:p>
            <a:pPr lvl="1" eaLnBrk="1" hangingPunct="1">
              <a:lnSpc>
                <a:spcPct val="80000"/>
              </a:lnSpc>
              <a:buFont typeface="Wingdings" pitchFamily="2" charset="2"/>
              <a:buChar char="Ø"/>
            </a:pPr>
            <a:r>
              <a:rPr lang="en-US" sz="2100" smtClean="0"/>
              <a:t>Weapons</a:t>
            </a:r>
          </a:p>
          <a:p>
            <a:pPr lvl="1" eaLnBrk="1" hangingPunct="1">
              <a:lnSpc>
                <a:spcPct val="80000"/>
              </a:lnSpc>
              <a:buFont typeface="Verdana" pitchFamily="34" charset="0"/>
              <a:buNone/>
            </a:pPr>
            <a:endParaRPr lang="en-US" sz="2100" smtClean="0"/>
          </a:p>
          <a:p>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D5944DB9-4548-44D6-B1F3-81D0481A1839}" type="slidenum">
              <a:rPr lang="en-US"/>
              <a:pPr>
                <a:defRPr/>
              </a:pPr>
              <a:t>4</a:t>
            </a:fld>
            <a:endParaRPr lang="en-US" dirty="0"/>
          </a:p>
        </p:txBody>
      </p:sp>
      <p:sp>
        <p:nvSpPr>
          <p:cNvPr id="17409" name="Content Placeholder 2"/>
          <p:cNvSpPr>
            <a:spLocks noGrp="1"/>
          </p:cNvSpPr>
          <p:nvPr>
            <p:ph idx="1"/>
          </p:nvPr>
        </p:nvSpPr>
        <p:spPr/>
        <p:txBody>
          <a:bodyPr/>
          <a:lstStyle/>
          <a:p>
            <a:pPr eaLnBrk="1" hangingPunct="1">
              <a:lnSpc>
                <a:spcPct val="80000"/>
              </a:lnSpc>
            </a:pPr>
            <a:r>
              <a:rPr lang="en-US" sz="2500" smtClean="0"/>
              <a:t>Who is answering the phone?</a:t>
            </a:r>
          </a:p>
          <a:p>
            <a:pPr lvl="1" eaLnBrk="1" hangingPunct="1">
              <a:lnSpc>
                <a:spcPct val="80000"/>
              </a:lnSpc>
            </a:pPr>
            <a:r>
              <a:rPr lang="en-US" sz="2100" smtClean="0"/>
              <a:t>Regular EOC employee</a:t>
            </a:r>
          </a:p>
          <a:p>
            <a:pPr lvl="1" eaLnBrk="1" hangingPunct="1">
              <a:lnSpc>
                <a:spcPct val="80000"/>
              </a:lnSpc>
            </a:pPr>
            <a:r>
              <a:rPr lang="en-US" sz="2100" smtClean="0"/>
              <a:t>Volunteer</a:t>
            </a:r>
          </a:p>
          <a:p>
            <a:pPr eaLnBrk="1" hangingPunct="1">
              <a:lnSpc>
                <a:spcPct val="80000"/>
              </a:lnSpc>
            </a:pPr>
            <a:r>
              <a:rPr lang="en-US" sz="2500" smtClean="0"/>
              <a:t>Who is calling?</a:t>
            </a:r>
          </a:p>
          <a:p>
            <a:pPr lvl="1" eaLnBrk="1" hangingPunct="1">
              <a:lnSpc>
                <a:spcPct val="80000"/>
              </a:lnSpc>
            </a:pPr>
            <a:r>
              <a:rPr lang="en-US" sz="2100" smtClean="0"/>
              <a:t>Citizen with medical emergency</a:t>
            </a:r>
          </a:p>
          <a:p>
            <a:pPr lvl="1" eaLnBrk="1" hangingPunct="1">
              <a:lnSpc>
                <a:spcPct val="80000"/>
              </a:lnSpc>
            </a:pPr>
            <a:r>
              <a:rPr lang="en-US" sz="2100" smtClean="0"/>
              <a:t>Citizen seeking information</a:t>
            </a:r>
          </a:p>
          <a:p>
            <a:pPr lvl="1" eaLnBrk="1" hangingPunct="1">
              <a:lnSpc>
                <a:spcPct val="80000"/>
              </a:lnSpc>
            </a:pPr>
            <a:r>
              <a:rPr lang="en-US" sz="2100" smtClean="0"/>
              <a:t>Citizen seeking evacuation assistance</a:t>
            </a:r>
          </a:p>
          <a:p>
            <a:pPr eaLnBrk="1" hangingPunct="1">
              <a:lnSpc>
                <a:spcPct val="80000"/>
              </a:lnSpc>
            </a:pPr>
            <a:r>
              <a:rPr lang="en-US" sz="2500" smtClean="0"/>
              <a:t>Who will be responding?</a:t>
            </a:r>
          </a:p>
          <a:p>
            <a:pPr lvl="1" eaLnBrk="1" hangingPunct="1">
              <a:lnSpc>
                <a:spcPct val="80000"/>
              </a:lnSpc>
            </a:pPr>
            <a:r>
              <a:rPr lang="en-US" sz="2100" smtClean="0"/>
              <a:t>County employee/volunteer</a:t>
            </a:r>
          </a:p>
          <a:p>
            <a:pPr lvl="1" eaLnBrk="1" hangingPunct="1">
              <a:lnSpc>
                <a:spcPct val="80000"/>
              </a:lnSpc>
            </a:pPr>
            <a:r>
              <a:rPr lang="en-US" sz="2100" smtClean="0"/>
              <a:t>Resources needed/weather permitting</a:t>
            </a:r>
          </a:p>
          <a:p>
            <a:pPr eaLnBrk="1" hangingPunct="1">
              <a:lnSpc>
                <a:spcPct val="80000"/>
              </a:lnSpc>
            </a:pPr>
            <a:r>
              <a:rPr lang="en-US" sz="2500" smtClean="0"/>
              <a:t>Who will be monitoring effectiveness of response?</a:t>
            </a:r>
          </a:p>
          <a:p>
            <a:pPr lvl="1" eaLnBrk="1" hangingPunct="1">
              <a:lnSpc>
                <a:spcPct val="80000"/>
              </a:lnSpc>
            </a:pPr>
            <a:r>
              <a:rPr lang="en-US" sz="2100" smtClean="0"/>
              <a:t>Will call be recorded as cleared/action completed</a:t>
            </a:r>
          </a:p>
          <a:p>
            <a:pPr lvl="1" eaLnBrk="1" hangingPunct="1">
              <a:lnSpc>
                <a:spcPct val="80000"/>
              </a:lnSpc>
            </a:pPr>
            <a:r>
              <a:rPr lang="en-US" sz="2100" smtClean="0"/>
              <a:t>Lessons learned/shared in real time</a:t>
            </a:r>
          </a:p>
        </p:txBody>
      </p:sp>
      <p:sp>
        <p:nvSpPr>
          <p:cNvPr id="15362"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5363" name="Footer Placeholder 4"/>
          <p:cNvSpPr>
            <a:spLocks noGrp="1"/>
          </p:cNvSpPr>
          <p:nvPr>
            <p:ph type="ftr" sz="quarter" idx="11"/>
          </p:nvPr>
        </p:nvSpPr>
        <p:spPr bwMode="auto">
          <a:ln>
            <a:miter lim="800000"/>
            <a:headEnd/>
            <a:tailEnd/>
          </a:ln>
        </p:spPr>
        <p:txBody>
          <a:bodyPr/>
          <a:lstStyle/>
          <a:p>
            <a:endParaRPr lang="en-US"/>
          </a:p>
        </p:txBody>
      </p:sp>
      <p:sp>
        <p:nvSpPr>
          <p:cNvPr id="15364"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C8634DC6-AF49-467D-A40A-92C66464FB15}" type="slidenum">
              <a:rPr lang="en-US" sz="1000">
                <a:latin typeface="+mn-lt"/>
              </a:rPr>
              <a:pPr algn="r">
                <a:defRPr/>
              </a:pPr>
              <a:t>4</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The Questions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4FB3DB2D-87B4-4BE4-91D1-708DA34261F2}" type="slidenum">
              <a:rPr lang="en-US"/>
              <a:pPr>
                <a:defRPr/>
              </a:pPr>
              <a:t>5</a:t>
            </a:fld>
            <a:endParaRPr lang="en-US" dirty="0"/>
          </a:p>
        </p:txBody>
      </p:sp>
      <p:sp>
        <p:nvSpPr>
          <p:cNvPr id="18433" name="Content Placeholder 2"/>
          <p:cNvSpPr>
            <a:spLocks noGrp="1"/>
          </p:cNvSpPr>
          <p:nvPr>
            <p:ph idx="1"/>
          </p:nvPr>
        </p:nvSpPr>
        <p:spPr>
          <a:xfrm>
            <a:off x="381000" y="2133600"/>
            <a:ext cx="8229600" cy="5745163"/>
          </a:xfrm>
        </p:spPr>
        <p:txBody>
          <a:bodyPr/>
          <a:lstStyle/>
          <a:p>
            <a:pPr eaLnBrk="1" hangingPunct="1"/>
            <a:r>
              <a:rPr lang="en-US" smtClean="0"/>
              <a:t>Who is taking the call?</a:t>
            </a:r>
          </a:p>
          <a:p>
            <a:pPr lvl="1" eaLnBrk="1" hangingPunct="1"/>
            <a:r>
              <a:rPr lang="en-US" smtClean="0"/>
              <a:t>Are you using volunteers?</a:t>
            </a:r>
          </a:p>
          <a:p>
            <a:pPr lvl="1" eaLnBrk="1" hangingPunct="1"/>
            <a:r>
              <a:rPr lang="en-US" smtClean="0"/>
              <a:t>Are they volunteering for work that they would normally be paid to do?</a:t>
            </a:r>
          </a:p>
          <a:p>
            <a:pPr lvl="1" eaLnBrk="1" hangingPunct="1"/>
            <a:r>
              <a:rPr lang="en-US" smtClean="0"/>
              <a:t>How are they being compensated?</a:t>
            </a:r>
          </a:p>
          <a:p>
            <a:pPr eaLnBrk="1" hangingPunct="1"/>
            <a:r>
              <a:rPr lang="en-US" smtClean="0"/>
              <a:t>Do they have the correct information to relay?</a:t>
            </a:r>
          </a:p>
          <a:p>
            <a:pPr lvl="1" eaLnBrk="1" hangingPunct="1"/>
            <a:r>
              <a:rPr lang="en-US" smtClean="0"/>
              <a:t>How often are they updated?</a:t>
            </a:r>
          </a:p>
          <a:p>
            <a:pPr lvl="1" eaLnBrk="1" hangingPunct="1"/>
            <a:r>
              <a:rPr lang="en-US" smtClean="0"/>
              <a:t>What is the protocol for transferring true emergency calls?</a:t>
            </a:r>
          </a:p>
          <a:p>
            <a:pPr lvl="1" eaLnBrk="1" hangingPunct="1"/>
            <a:r>
              <a:rPr lang="en-US" smtClean="0"/>
              <a:t>Are they giving specific advice/recommendations?</a:t>
            </a:r>
          </a:p>
        </p:txBody>
      </p:sp>
      <p:sp>
        <p:nvSpPr>
          <p:cNvPr id="16386"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6387" name="Footer Placeholder 4"/>
          <p:cNvSpPr>
            <a:spLocks noGrp="1"/>
          </p:cNvSpPr>
          <p:nvPr>
            <p:ph type="ftr" sz="quarter" idx="11"/>
          </p:nvPr>
        </p:nvSpPr>
        <p:spPr bwMode="auto">
          <a:ln>
            <a:miter lim="800000"/>
            <a:headEnd/>
            <a:tailEnd/>
          </a:ln>
        </p:spPr>
        <p:txBody>
          <a:bodyPr/>
          <a:lstStyle/>
          <a:p>
            <a:endParaRPr lang="en-US"/>
          </a:p>
        </p:txBody>
      </p:sp>
      <p:sp>
        <p:nvSpPr>
          <p:cNvPr id="16388"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6A57F2A1-85DB-4510-A23E-896C865AE3CE}" type="slidenum">
              <a:rPr lang="en-US" sz="1000">
                <a:latin typeface="+mn-lt"/>
              </a:rPr>
              <a:pPr algn="r">
                <a:defRPr/>
              </a:pPr>
              <a:t>5</a:t>
            </a:fld>
            <a:endParaRPr lang="en-US" sz="1000">
              <a:latin typeface="+mn-lt"/>
            </a:endParaRPr>
          </a:p>
        </p:txBody>
      </p:sp>
      <p:sp>
        <p:nvSpPr>
          <p:cNvPr id="2" name="Title 1"/>
          <p:cNvSpPr>
            <a:spLocks noGrp="1"/>
          </p:cNvSpPr>
          <p:nvPr>
            <p:ph type="title"/>
          </p:nvPr>
        </p:nvSpPr>
        <p:spPr>
          <a:xfrm>
            <a:off x="457200" y="0"/>
            <a:ext cx="8229600" cy="2819400"/>
          </a:xfrm>
        </p:spPr>
        <p:txBody>
          <a:bodyPr/>
          <a:lstStyle/>
          <a:p>
            <a:pPr eaLnBrk="1" fontAlgn="auto" hangingPunct="1">
              <a:spcAft>
                <a:spcPts val="0"/>
              </a:spcAft>
              <a:defRPr/>
            </a:pPr>
            <a:r>
              <a:rPr lang="en-US" dirty="0" smtClean="0"/>
              <a:t>“This is the County Information Line, how can I help you?”</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902F406E-FCB2-4711-9D1E-159AA41BA2DE}" type="slidenum">
              <a:rPr lang="en-US"/>
              <a:pPr>
                <a:defRPr/>
              </a:pPr>
              <a:t>6</a:t>
            </a:fld>
            <a:endParaRPr lang="en-US" dirty="0"/>
          </a:p>
        </p:txBody>
      </p:sp>
      <p:sp>
        <p:nvSpPr>
          <p:cNvPr id="19457" name="Content Placeholder 2"/>
          <p:cNvSpPr>
            <a:spLocks noGrp="1"/>
          </p:cNvSpPr>
          <p:nvPr>
            <p:ph idx="1"/>
          </p:nvPr>
        </p:nvSpPr>
        <p:spPr/>
        <p:txBody>
          <a:bodyPr/>
          <a:lstStyle/>
          <a:p>
            <a:pPr eaLnBrk="1" hangingPunct="1"/>
            <a:r>
              <a:rPr lang="en-US" smtClean="0"/>
              <a:t>General Rule: Public sector employees may volunteer to do </a:t>
            </a:r>
            <a:r>
              <a:rPr lang="en-US" b="1" smtClean="0"/>
              <a:t>different</a:t>
            </a:r>
            <a:r>
              <a:rPr lang="en-US" smtClean="0"/>
              <a:t> work in the jurisdiction in which they are employed or similar work in another jurisdiction. </a:t>
            </a:r>
          </a:p>
          <a:p>
            <a:pPr eaLnBrk="1" hangingPunct="1"/>
            <a:r>
              <a:rPr lang="en-US" smtClean="0"/>
              <a:t>They will most likely be earning compensatory time for their service if it is similar work.</a:t>
            </a:r>
          </a:p>
          <a:p>
            <a:pPr eaLnBrk="1" hangingPunct="1"/>
            <a:r>
              <a:rPr lang="en-US" smtClean="0"/>
              <a:t>There are special rules for law enforcement and firefighters.</a:t>
            </a:r>
          </a:p>
          <a:p>
            <a:pPr eaLnBrk="1" hangingPunct="1"/>
            <a:r>
              <a:rPr lang="en-US" smtClean="0"/>
              <a:t>Check with HR and with the DOL guidelines.</a:t>
            </a:r>
          </a:p>
          <a:p>
            <a:pPr eaLnBrk="1" hangingPunct="1"/>
            <a:endParaRPr lang="en-US" smtClean="0"/>
          </a:p>
        </p:txBody>
      </p:sp>
      <p:sp>
        <p:nvSpPr>
          <p:cNvPr id="17410"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7411" name="Footer Placeholder 4"/>
          <p:cNvSpPr>
            <a:spLocks noGrp="1"/>
          </p:cNvSpPr>
          <p:nvPr>
            <p:ph type="ftr" sz="quarter" idx="11"/>
          </p:nvPr>
        </p:nvSpPr>
        <p:spPr bwMode="auto">
          <a:ln>
            <a:miter lim="800000"/>
            <a:headEnd/>
            <a:tailEnd/>
          </a:ln>
        </p:spPr>
        <p:txBody>
          <a:bodyPr/>
          <a:lstStyle/>
          <a:p>
            <a:endParaRPr lang="en-US"/>
          </a:p>
        </p:txBody>
      </p:sp>
      <p:sp>
        <p:nvSpPr>
          <p:cNvPr id="17412"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71016E60-09AB-4728-92E6-39354C0617D9}" type="slidenum">
              <a:rPr lang="en-US" sz="1000">
                <a:latin typeface="+mn-lt"/>
              </a:rPr>
              <a:pPr algn="r">
                <a:defRPr/>
              </a:pPr>
              <a:t>6</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Public Sector Volunteers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10786D17-B41D-4006-8BBB-ABA70F5DF090}" type="slidenum">
              <a:rPr lang="en-US"/>
              <a:pPr>
                <a:defRPr/>
              </a:pPr>
              <a:t>7</a:t>
            </a:fld>
            <a:endParaRPr lang="en-US" dirty="0"/>
          </a:p>
        </p:txBody>
      </p:sp>
      <p:sp>
        <p:nvSpPr>
          <p:cNvPr id="20481" name="Content Placeholder 2"/>
          <p:cNvSpPr>
            <a:spLocks noGrp="1"/>
          </p:cNvSpPr>
          <p:nvPr>
            <p:ph idx="1"/>
          </p:nvPr>
        </p:nvSpPr>
        <p:spPr/>
        <p:txBody>
          <a:bodyPr/>
          <a:lstStyle/>
          <a:p>
            <a:pPr eaLnBrk="1" hangingPunct="1">
              <a:lnSpc>
                <a:spcPct val="80000"/>
              </a:lnSpc>
            </a:pPr>
            <a:r>
              <a:rPr lang="en-US" sz="2100" smtClean="0"/>
              <a:t>The people who come to shelters may not be the same people you would invite to your home.</a:t>
            </a:r>
          </a:p>
          <a:p>
            <a:pPr lvl="1" eaLnBrk="1" hangingPunct="1">
              <a:lnSpc>
                <a:spcPct val="80000"/>
              </a:lnSpc>
            </a:pPr>
            <a:r>
              <a:rPr lang="en-US" sz="1800" smtClean="0"/>
              <a:t>The safety of all who seek the Shelter must be a priority.</a:t>
            </a:r>
          </a:p>
          <a:p>
            <a:pPr lvl="2" eaLnBrk="1" hangingPunct="1">
              <a:lnSpc>
                <a:spcPct val="80000"/>
              </a:lnSpc>
            </a:pPr>
            <a:r>
              <a:rPr lang="en-US" sz="1600" smtClean="0"/>
              <a:t>Check weapons at the door.  Post the policy concerning mandatory search prior to entering the facility. No weapons, alcohol or illegal drugs.</a:t>
            </a:r>
          </a:p>
          <a:p>
            <a:pPr lvl="2" eaLnBrk="1" hangingPunct="1">
              <a:lnSpc>
                <a:spcPct val="80000"/>
              </a:lnSpc>
            </a:pPr>
            <a:r>
              <a:rPr lang="en-US" sz="1600" smtClean="0"/>
              <a:t>Check animals in with Humane Society volunteers.  They may be cared for at a separate location</a:t>
            </a:r>
          </a:p>
          <a:p>
            <a:pPr lvl="2" eaLnBrk="1" hangingPunct="1">
              <a:lnSpc>
                <a:spcPct val="80000"/>
              </a:lnSpc>
              <a:buFont typeface="Wingdings 2" pitchFamily="18" charset="2"/>
              <a:buNone/>
            </a:pPr>
            <a:endParaRPr lang="en-US" sz="1600" smtClean="0"/>
          </a:p>
          <a:p>
            <a:pPr eaLnBrk="1" hangingPunct="1">
              <a:lnSpc>
                <a:spcPct val="80000"/>
              </a:lnSpc>
            </a:pPr>
            <a:r>
              <a:rPr lang="en-US" sz="2100" smtClean="0"/>
              <a:t>The people who come to shelters may not be able to make their way around your home.</a:t>
            </a:r>
          </a:p>
          <a:p>
            <a:pPr lvl="1" eaLnBrk="1" hangingPunct="1">
              <a:lnSpc>
                <a:spcPct val="80000"/>
              </a:lnSpc>
            </a:pPr>
            <a:r>
              <a:rPr lang="en-US" sz="1800" smtClean="0"/>
              <a:t>ADA requires that people with disabilities have equal access to shelters and the benefits they provide.</a:t>
            </a:r>
          </a:p>
          <a:p>
            <a:pPr lvl="1" eaLnBrk="1" hangingPunct="1">
              <a:lnSpc>
                <a:spcPct val="80000"/>
              </a:lnSpc>
            </a:pPr>
            <a:r>
              <a:rPr lang="en-US" sz="1800" smtClean="0"/>
              <a:t>Consider providing for service animals.</a:t>
            </a:r>
          </a:p>
          <a:p>
            <a:pPr lvl="2" eaLnBrk="1" hangingPunct="1">
              <a:lnSpc>
                <a:spcPct val="80000"/>
              </a:lnSpc>
            </a:pPr>
            <a:endParaRPr lang="en-US" sz="1600" smtClean="0"/>
          </a:p>
        </p:txBody>
      </p:sp>
      <p:sp>
        <p:nvSpPr>
          <p:cNvPr id="18434"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8435" name="Footer Placeholder 4"/>
          <p:cNvSpPr>
            <a:spLocks noGrp="1"/>
          </p:cNvSpPr>
          <p:nvPr>
            <p:ph type="ftr" sz="quarter" idx="11"/>
          </p:nvPr>
        </p:nvSpPr>
        <p:spPr bwMode="auto">
          <a:ln>
            <a:miter lim="800000"/>
            <a:headEnd/>
            <a:tailEnd/>
          </a:ln>
        </p:spPr>
        <p:txBody>
          <a:bodyPr/>
          <a:lstStyle/>
          <a:p>
            <a:endParaRPr lang="en-US"/>
          </a:p>
        </p:txBody>
      </p:sp>
      <p:sp>
        <p:nvSpPr>
          <p:cNvPr id="18436"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0324C434-492E-478F-9B72-9A3BAA4A6357}" type="slidenum">
              <a:rPr lang="en-US" sz="1000">
                <a:latin typeface="+mn-lt"/>
              </a:rPr>
              <a:pPr algn="r">
                <a:defRPr/>
              </a:pPr>
              <a:t>7</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Welcome one and all</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8178B994-38CF-4249-9399-ABA84D8F9D34}" type="slidenum">
              <a:rPr lang="en-US"/>
              <a:pPr>
                <a:defRPr/>
              </a:pPr>
              <a:t>8</a:t>
            </a:fld>
            <a:endParaRPr lang="en-US" dirty="0"/>
          </a:p>
        </p:txBody>
      </p:sp>
      <p:sp>
        <p:nvSpPr>
          <p:cNvPr id="33794" name="Rectangle 2"/>
          <p:cNvSpPr>
            <a:spLocks noGrp="1"/>
          </p:cNvSpPr>
          <p:nvPr>
            <p:ph type="title"/>
          </p:nvPr>
        </p:nvSpPr>
        <p:spPr bwMode="auto"/>
        <p:txBody>
          <a:bodyPr wrap="square" lIns="91440" tIns="45720" rIns="91440" bIns="45720" numCol="1" anchorCtr="0" compatLnSpc="1">
            <a:prstTxWarp prst="textNoShape">
              <a:avLst/>
            </a:prstTxWarp>
          </a:bodyPr>
          <a:lstStyle/>
          <a:p>
            <a:pPr>
              <a:defRPr/>
            </a:pPr>
            <a:r>
              <a:rPr lang="en-US" smtClean="0">
                <a:effectLst/>
              </a:rPr>
              <a:t>It is not the Hyatt</a:t>
            </a:r>
          </a:p>
        </p:txBody>
      </p:sp>
      <p:sp>
        <p:nvSpPr>
          <p:cNvPr id="21506" name="Rectangle 3"/>
          <p:cNvSpPr>
            <a:spLocks noGrp="1"/>
          </p:cNvSpPr>
          <p:nvPr>
            <p:ph type="body" idx="1"/>
          </p:nvPr>
        </p:nvSpPr>
        <p:spPr/>
        <p:txBody>
          <a:bodyPr/>
          <a:lstStyle/>
          <a:p>
            <a:pPr eaLnBrk="1" hangingPunct="1">
              <a:lnSpc>
                <a:spcPct val="80000"/>
              </a:lnSpc>
            </a:pPr>
            <a:r>
              <a:rPr lang="en-US" sz="2000" smtClean="0"/>
              <a:t>Remind citizens to bring their toiletries, medications, important information.</a:t>
            </a:r>
          </a:p>
          <a:p>
            <a:pPr eaLnBrk="1" hangingPunct="1">
              <a:lnSpc>
                <a:spcPct val="80000"/>
              </a:lnSpc>
            </a:pPr>
            <a:endParaRPr lang="en-US" sz="2000" smtClean="0"/>
          </a:p>
          <a:p>
            <a:pPr eaLnBrk="1" hangingPunct="1">
              <a:lnSpc>
                <a:spcPct val="80000"/>
              </a:lnSpc>
            </a:pPr>
            <a:r>
              <a:rPr lang="en-US" sz="2000" smtClean="0"/>
              <a:t>Consider ways to occupy children.</a:t>
            </a:r>
          </a:p>
          <a:p>
            <a:pPr eaLnBrk="1" hangingPunct="1">
              <a:lnSpc>
                <a:spcPct val="80000"/>
              </a:lnSpc>
              <a:buFont typeface="Wingdings 3" pitchFamily="18" charset="2"/>
              <a:buNone/>
            </a:pPr>
            <a:endParaRPr lang="en-US" sz="2000" smtClean="0"/>
          </a:p>
          <a:p>
            <a:pPr eaLnBrk="1" hangingPunct="1">
              <a:lnSpc>
                <a:spcPct val="80000"/>
              </a:lnSpc>
            </a:pPr>
            <a:r>
              <a:rPr lang="en-US" sz="2000" smtClean="0"/>
              <a:t>For people with special needs:</a:t>
            </a:r>
          </a:p>
          <a:p>
            <a:pPr lvl="1" eaLnBrk="1" hangingPunct="1">
              <a:lnSpc>
                <a:spcPct val="80000"/>
              </a:lnSpc>
            </a:pPr>
            <a:r>
              <a:rPr lang="en-US" sz="1800" smtClean="0"/>
              <a:t>Consider less public places,</a:t>
            </a:r>
          </a:p>
          <a:p>
            <a:pPr lvl="1" eaLnBrk="1" hangingPunct="1">
              <a:lnSpc>
                <a:spcPct val="80000"/>
              </a:lnSpc>
            </a:pPr>
            <a:r>
              <a:rPr lang="en-US" sz="1800" smtClean="0"/>
              <a:t>Something more than standard cots,</a:t>
            </a:r>
          </a:p>
          <a:p>
            <a:pPr lvl="1" eaLnBrk="1" hangingPunct="1">
              <a:lnSpc>
                <a:spcPct val="80000"/>
              </a:lnSpc>
            </a:pPr>
            <a:r>
              <a:rPr lang="en-US" sz="1800" smtClean="0"/>
              <a:t>Dietary considerations.</a:t>
            </a:r>
          </a:p>
          <a:p>
            <a:pPr lvl="1" eaLnBrk="1" hangingPunct="1">
              <a:lnSpc>
                <a:spcPct val="80000"/>
              </a:lnSpc>
            </a:pPr>
            <a:endParaRPr lang="en-US" sz="1800" smtClean="0"/>
          </a:p>
          <a:p>
            <a:pPr lvl="2" eaLnBrk="1" hangingPunct="1">
              <a:lnSpc>
                <a:spcPct val="80000"/>
              </a:lnSpc>
            </a:pPr>
            <a:endParaRPr lang="en-US" sz="1600" smtClean="0"/>
          </a:p>
          <a:p>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7"/>
          <p:cNvSpPr>
            <a:spLocks noGrp="1"/>
          </p:cNvSpPr>
          <p:nvPr>
            <p:ph type="sldNum" sz="quarter" idx="12"/>
          </p:nvPr>
        </p:nvSpPr>
        <p:spPr/>
        <p:txBody>
          <a:bodyPr/>
          <a:lstStyle/>
          <a:p>
            <a:pPr>
              <a:defRPr/>
            </a:pPr>
            <a:fld id="{6A99BCDE-7E76-470A-8E2E-BC5D0E920F3D}" type="slidenum">
              <a:rPr lang="en-US"/>
              <a:pPr>
                <a:defRPr/>
              </a:pPr>
              <a:t>9</a:t>
            </a:fld>
            <a:endParaRPr lang="en-US" dirty="0"/>
          </a:p>
        </p:txBody>
      </p:sp>
      <p:sp>
        <p:nvSpPr>
          <p:cNvPr id="3" name="Content Placeholder 2"/>
          <p:cNvSpPr>
            <a:spLocks noGrp="1"/>
          </p:cNvSpPr>
          <p:nvPr>
            <p:ph idx="1"/>
          </p:nvPr>
        </p:nvSpPr>
        <p:spPr/>
        <p:txBody>
          <a:bodyPr>
            <a:normAutofit fontScale="92500" lnSpcReduction="20000"/>
          </a:bodyPr>
          <a:lstStyle/>
          <a:p>
            <a:pPr marL="365760" indent="-256032" eaLnBrk="1" fontAlgn="auto" hangingPunct="1">
              <a:spcAft>
                <a:spcPts val="0"/>
              </a:spcAft>
              <a:buFont typeface="Wingdings 3"/>
              <a:buChar char=""/>
              <a:defRPr/>
            </a:pPr>
            <a:r>
              <a:rPr lang="en-US" dirty="0" smtClean="0"/>
              <a:t>Develop an Alternate Transportation Plan for those people who are mobility impaired.</a:t>
            </a:r>
          </a:p>
          <a:p>
            <a:pPr marL="621792" lvl="1" eaLnBrk="1" fontAlgn="auto" hangingPunct="1">
              <a:spcBef>
                <a:spcPts val="324"/>
              </a:spcBef>
              <a:spcAft>
                <a:spcPts val="0"/>
              </a:spcAft>
              <a:buFont typeface="Verdana"/>
              <a:buChar char="◦"/>
              <a:defRPr/>
            </a:pPr>
            <a:r>
              <a:rPr lang="en-US" dirty="0" smtClean="0"/>
              <a:t>Will there be a qualified driver available to operate a bus with a wheelchair lift?</a:t>
            </a:r>
          </a:p>
          <a:p>
            <a:pPr marL="621792" lvl="1" eaLnBrk="1" fontAlgn="auto" hangingPunct="1">
              <a:spcBef>
                <a:spcPts val="324"/>
              </a:spcBef>
              <a:spcAft>
                <a:spcPts val="0"/>
              </a:spcAft>
              <a:buFont typeface="Verdana"/>
              <a:buChar char="◦"/>
              <a:defRPr/>
            </a:pPr>
            <a:r>
              <a:rPr lang="en-US" dirty="0" smtClean="0"/>
              <a:t>Will the citizen’s wheel chair fit on the lift?</a:t>
            </a:r>
          </a:p>
          <a:p>
            <a:pPr marL="621792" lvl="1" eaLnBrk="1" fontAlgn="auto" hangingPunct="1">
              <a:spcBef>
                <a:spcPts val="324"/>
              </a:spcBef>
              <a:spcAft>
                <a:spcPts val="0"/>
              </a:spcAft>
              <a:buFont typeface="Verdana"/>
              <a:buChar char="◦"/>
              <a:defRPr/>
            </a:pPr>
            <a:r>
              <a:rPr lang="en-US" dirty="0" smtClean="0"/>
              <a:t>Are there alternate wheelchairs available?</a:t>
            </a:r>
          </a:p>
          <a:p>
            <a:pPr marL="621792" lvl="1" eaLnBrk="1" fontAlgn="auto" hangingPunct="1">
              <a:spcBef>
                <a:spcPts val="324"/>
              </a:spcBef>
              <a:spcAft>
                <a:spcPts val="0"/>
              </a:spcAft>
              <a:buFont typeface="Verdana"/>
              <a:buChar char="◦"/>
              <a:defRPr/>
            </a:pPr>
            <a:r>
              <a:rPr lang="en-US" dirty="0" smtClean="0"/>
              <a:t>Will there be a way to deliver the alternate wheelchair?</a:t>
            </a:r>
          </a:p>
          <a:p>
            <a:pPr marL="621792" lvl="1" eaLnBrk="1" fontAlgn="auto" hangingPunct="1">
              <a:spcBef>
                <a:spcPts val="324"/>
              </a:spcBef>
              <a:spcAft>
                <a:spcPts val="0"/>
              </a:spcAft>
              <a:buFont typeface="Verdana"/>
              <a:buChar char="◦"/>
              <a:defRPr/>
            </a:pPr>
            <a:r>
              <a:rPr lang="en-US" dirty="0" smtClean="0"/>
              <a:t>Will there be someone available for transferring the citizen to the wheelchair and to the bus as well as from the bus to the shelter?</a:t>
            </a:r>
          </a:p>
          <a:p>
            <a:pPr marL="621792" lvl="1" eaLnBrk="1" fontAlgn="auto" hangingPunct="1">
              <a:spcBef>
                <a:spcPts val="324"/>
              </a:spcBef>
              <a:spcAft>
                <a:spcPts val="0"/>
              </a:spcAft>
              <a:buFont typeface="Verdana"/>
              <a:buChar char="◦"/>
              <a:defRPr/>
            </a:pPr>
            <a:r>
              <a:rPr lang="en-US" dirty="0" smtClean="0"/>
              <a:t>Will there be some one to assist with service animals?</a:t>
            </a:r>
          </a:p>
          <a:p>
            <a:pPr marL="621792" lvl="1" eaLnBrk="1" fontAlgn="auto" hangingPunct="1">
              <a:spcBef>
                <a:spcPts val="324"/>
              </a:spcBef>
              <a:spcAft>
                <a:spcPts val="0"/>
              </a:spcAft>
              <a:buFont typeface="Verdana"/>
              <a:buChar char="◦"/>
              <a:defRPr/>
            </a:pPr>
            <a:r>
              <a:rPr lang="en-US" dirty="0" smtClean="0"/>
              <a:t>Is there a shelter location that will provide the assistance with the least disruption to the other shelter guests?</a:t>
            </a:r>
          </a:p>
          <a:p>
            <a:pPr marL="621792" lvl="1" eaLnBrk="1" fontAlgn="auto" hangingPunct="1">
              <a:spcBef>
                <a:spcPts val="324"/>
              </a:spcBef>
              <a:spcAft>
                <a:spcPts val="0"/>
              </a:spcAft>
              <a:buFont typeface="Verdana"/>
              <a:buChar char="◦"/>
              <a:defRPr/>
            </a:pPr>
            <a:r>
              <a:rPr lang="en-US" dirty="0" smtClean="0"/>
              <a:t>Is there a plan for returning the citizen when the shelter is no longer needed?</a:t>
            </a:r>
            <a:endParaRPr lang="en-US" dirty="0"/>
          </a:p>
        </p:txBody>
      </p:sp>
      <p:sp>
        <p:nvSpPr>
          <p:cNvPr id="19458" name="Date Placeholder 3"/>
          <p:cNvSpPr>
            <a:spLocks noGrp="1"/>
          </p:cNvSpPr>
          <p:nvPr>
            <p:ph type="dt"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p>
        </p:txBody>
      </p:sp>
      <p:sp>
        <p:nvSpPr>
          <p:cNvPr id="19459" name="Footer Placeholder 4"/>
          <p:cNvSpPr>
            <a:spLocks noGrp="1"/>
          </p:cNvSpPr>
          <p:nvPr>
            <p:ph type="ftr" sz="quarter" idx="11"/>
          </p:nvPr>
        </p:nvSpPr>
        <p:spPr bwMode="auto">
          <a:ln>
            <a:miter lim="800000"/>
            <a:headEnd/>
            <a:tailEnd/>
          </a:ln>
        </p:spPr>
        <p:txBody>
          <a:bodyPr/>
          <a:lstStyle/>
          <a:p>
            <a:endParaRPr lang="en-US"/>
          </a:p>
        </p:txBody>
      </p:sp>
      <p:sp>
        <p:nvSpPr>
          <p:cNvPr id="19460" name="Slide Number Placeholder 5"/>
          <p:cNvSpPr txBox="1">
            <a:spLocks noGrp="1"/>
          </p:cNvSpPr>
          <p:nvPr/>
        </p:nvSpPr>
        <p:spPr bwMode="auto">
          <a:xfrm>
            <a:off x="8647113" y="6408738"/>
            <a:ext cx="366712" cy="365125"/>
          </a:xfrm>
          <a:prstGeom prst="rect">
            <a:avLst/>
          </a:prstGeom>
          <a:noFill/>
          <a:ln>
            <a:miter lim="800000"/>
            <a:headEnd/>
            <a:tailEnd/>
          </a:ln>
        </p:spPr>
        <p:txBody>
          <a:bodyPr anchor="b"/>
          <a:lstStyle/>
          <a:p>
            <a:pPr algn="r">
              <a:defRPr/>
            </a:pPr>
            <a:fld id="{994FFB1B-5B87-427E-8DE4-F74A1B0AFBE6}" type="slidenum">
              <a:rPr lang="en-US" sz="1000">
                <a:latin typeface="+mn-lt"/>
              </a:rPr>
              <a:pPr algn="r">
                <a:defRPr/>
              </a:pPr>
              <a:t>9</a:t>
            </a:fld>
            <a:endParaRPr lang="en-US" sz="1000">
              <a:latin typeface="+mn-lt"/>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Getting to the Shelter</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245</TotalTime>
  <Words>863</Words>
  <Application>Microsoft Office PowerPoint</Application>
  <PresentationFormat>On-screen Show (4:3)</PresentationFormat>
  <Paragraphs>129</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Supporting Emergency Operations</vt:lpstr>
      <vt:lpstr>One Scenario to Rule Them All</vt:lpstr>
      <vt:lpstr>Citizen Needs Assistance</vt:lpstr>
      <vt:lpstr>The Questions</vt:lpstr>
      <vt:lpstr>“This is the County Information Line, how can I help you?”</vt:lpstr>
      <vt:lpstr>Public Sector Volunteers</vt:lpstr>
      <vt:lpstr>Welcome one and all</vt:lpstr>
      <vt:lpstr>It is not the Hyatt</vt:lpstr>
      <vt:lpstr>Getting to the Shelter</vt:lpstr>
      <vt:lpstr>Other Considerations</vt:lpstr>
      <vt:lpstr>Resources</vt:lpstr>
      <vt:lpstr>DOL Regulations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Operations Center</dc:title>
  <dc:creator>ROB</dc:creator>
  <cp:lastModifiedBy>vwhite</cp:lastModifiedBy>
  <cp:revision>18</cp:revision>
  <dcterms:created xsi:type="dcterms:W3CDTF">2012-12-31T21:38:29Z</dcterms:created>
  <dcterms:modified xsi:type="dcterms:W3CDTF">2013-01-23T15:39:14Z</dcterms:modified>
</cp:coreProperties>
</file>